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5856" r:id="rId5"/>
    <p:sldId id="6417" r:id="rId6"/>
    <p:sldId id="6409" r:id="rId7"/>
    <p:sldId id="6410" r:id="rId8"/>
    <p:sldId id="6418" r:id="rId9"/>
    <p:sldId id="6419" r:id="rId10"/>
    <p:sldId id="6408" r:id="rId11"/>
    <p:sldId id="6421" r:id="rId12"/>
    <p:sldId id="6422" r:id="rId13"/>
    <p:sldId id="6425" r:id="rId14"/>
    <p:sldId id="603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ED683E-5D93-6E6E-10DB-F8B732397AD9}" name="Carika Middelberg" initials="" userId="S::carika@cra-sa.com::304230b0-4bfe-4a19-b51f-81b353f67102" providerId="AD"/>
  <p188:author id="{7AC32A69-C7E3-5CAB-B370-8957EDEE556C}" name="Hermann Pretorius" initials="" userId="S::hermann@irr.org.za::a9de4877-9926-4361-938f-7d447378a2bb" providerId="AD"/>
  <p188:author id="{9D2D7B6F-BB92-C2FB-2187-63F6F8FAC499}" name="Elnieke Bronkhorst" initials="EB" userId="S::elnieke@irr.org.za::bac6ac4d-f5af-45be-9530-59bf613125db" providerId="AD"/>
  <p188:author id="{BA356D84-0F40-CE47-2FD2-62B9DAB63CA2}" name="Anlu Keeve" initials="AK" userId="S::anlu@irr.org.za::a4f7ff6f-ca31-4e65-8319-13c47b888c1c" providerId="AD"/>
  <p188:author id="{7D620698-30F1-0A87-BCAB-1D25207999AA}" name="Tawanda Makombo" initials="" userId="S::tawanda@cra-sa.com::e9402fae-3aea-4c66-9b7a-80ef22fc47fb" providerId="AD"/>
  <p188:author id="{705EA4A3-6E22-AF2A-F8A8-3A00DBC344F1}" name="Ofentse Donald Davhie" initials="OD" userId="S::ofentse@cra-sa.com::4495ab69-285c-4773-ad46-0e630a7848e3" providerId="AD"/>
  <p188:author id="{F9A0F6B2-F434-76C2-0D47-C888C3B25106}" name="Gerbrandt van Heerden" initials="GH" userId="S::gerbrandt@cra-sa.com::b5e98d5e-40d2-4fce-9b10-290b02ef30ce" providerId="AD"/>
  <p188:author id="{EEF0E8BB-EF15-C8F7-CAF4-322D9A29088F}" name="Chris Hattingh" initials="CH" userId="S::chris@cra-sa.com::7ac05d33-5c1a-4f6d-9457-6b5ee3271c33" providerId="AD"/>
  <p188:author id="{6E58EAC5-B224-CA40-AEA6-EE1092AF2D07}" name="John Endres" initials="JE" userId="S::john.endres@irr.org.za::bb0f0a43-0063-44ae-bb05-d75891ba47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wanda Makombo" initials="TM [2]" lastIdx="2" clrIdx="6">
    <p:extLst>
      <p:ext uri="{19B8F6BF-5375-455C-9EA6-DF929625EA0E}">
        <p15:presenceInfo xmlns:p15="http://schemas.microsoft.com/office/powerpoint/2012/main" userId="S::tawanda@cra-sa.com::e9402fae-3aea-4c66-9b7a-80ef22fc47fb" providerId="AD"/>
      </p:ext>
    </p:extLst>
  </p:cmAuthor>
  <p:cmAuthor id="1" name="Hermann Pretorius" initials="HP" lastIdx="1" clrIdx="0">
    <p:extLst>
      <p:ext uri="{19B8F6BF-5375-455C-9EA6-DF929625EA0E}">
        <p15:presenceInfo xmlns:p15="http://schemas.microsoft.com/office/powerpoint/2012/main" userId="Hermann Pretorius" providerId="None"/>
      </p:ext>
    </p:extLst>
  </p:cmAuthor>
  <p:cmAuthor id="8" name="Gerbrandt van Heerden" initials="GH" lastIdx="5" clrIdx="7">
    <p:extLst>
      <p:ext uri="{19B8F6BF-5375-455C-9EA6-DF929625EA0E}">
        <p15:presenceInfo xmlns:p15="http://schemas.microsoft.com/office/powerpoint/2012/main" userId="S::gerbrandt@cra-sa.com::b5e98d5e-40d2-4fce-9b10-290b02ef30ce" providerId="AD"/>
      </p:ext>
    </p:extLst>
  </p:cmAuthor>
  <p:cmAuthor id="2" name="Carika Middelberg" initials="" lastIdx="14" clrIdx="1">
    <p:extLst>
      <p:ext uri="{19B8F6BF-5375-455C-9EA6-DF929625EA0E}">
        <p15:presenceInfo xmlns:p15="http://schemas.microsoft.com/office/powerpoint/2012/main" userId="S::carika@cra-sa.com::304230b0-4bfe-4a19-b51f-81b353f67102" providerId="AD"/>
      </p:ext>
    </p:extLst>
  </p:cmAuthor>
  <p:cmAuthor id="3" name="Chris Hattingh" initials="CH" lastIdx="15" clrIdx="2">
    <p:extLst>
      <p:ext uri="{19B8F6BF-5375-455C-9EA6-DF929625EA0E}">
        <p15:presenceInfo xmlns:p15="http://schemas.microsoft.com/office/powerpoint/2012/main" userId="S::chris@cra-sa.com::7ac05d33-5c1a-4f6d-9457-6b5ee3271c33" providerId="AD"/>
      </p:ext>
    </p:extLst>
  </p:cmAuthor>
  <p:cmAuthor id="4" name="Tawanda Makombo" initials="TM" lastIdx="21" clrIdx="3">
    <p:extLst>
      <p:ext uri="{19B8F6BF-5375-455C-9EA6-DF929625EA0E}">
        <p15:presenceInfo xmlns:p15="http://schemas.microsoft.com/office/powerpoint/2012/main" userId="Tawanda Makombo" providerId="None"/>
      </p:ext>
    </p:extLst>
  </p:cmAuthor>
  <p:cmAuthor id="5" name="Makone Maja" initials="MM" lastIdx="1" clrIdx="4">
    <p:extLst>
      <p:ext uri="{19B8F6BF-5375-455C-9EA6-DF929625EA0E}">
        <p15:presenceInfo xmlns:p15="http://schemas.microsoft.com/office/powerpoint/2012/main" userId="S::makone@cra-sa.com::fbf7ba99-0285-443f-8b95-b1970715fe25" providerId="AD"/>
      </p:ext>
    </p:extLst>
  </p:cmAuthor>
  <p:cmAuthor id="6" name="John Endres" initials="JE" lastIdx="44" clrIdx="5">
    <p:extLst>
      <p:ext uri="{19B8F6BF-5375-455C-9EA6-DF929625EA0E}">
        <p15:presenceInfo xmlns:p15="http://schemas.microsoft.com/office/powerpoint/2012/main" userId="S::john.endres@irr.org.za::bb0f0a43-0063-44ae-bb05-d75891ba47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B24"/>
    <a:srgbClr val="CC0000"/>
    <a:srgbClr val="FFFFFF"/>
    <a:srgbClr val="808080"/>
    <a:srgbClr val="FFC5C5"/>
    <a:srgbClr val="FF9B9B"/>
    <a:srgbClr val="FF7979"/>
    <a:srgbClr val="EA0000"/>
    <a:srgbClr val="B40000"/>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A701C-0B2C-4D06-ACA5-D1C41AFE350D}" v="536" dt="2026-06-30T09:57:10.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89" autoAdjust="0"/>
    <p:restoredTop sz="90194" autoAdjust="0"/>
  </p:normalViewPr>
  <p:slideViewPr>
    <p:cSldViewPr snapToGrid="0">
      <p:cViewPr varScale="1">
        <p:scale>
          <a:sx n="83" d="100"/>
          <a:sy n="83" d="100"/>
        </p:scale>
        <p:origin x="34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fentse Donald Davhie" userId="4495ab69-285c-4773-ad46-0e630a7848e3" providerId="ADAL" clId="{08A6B48D-AC1A-4BE7-B66C-47101DBAD074}"/>
    <pc:docChg chg="undo redo custSel addSld delSld modSld sldOrd">
      <pc:chgData name="Ofentse Donald Davhie" userId="4495ab69-285c-4773-ad46-0e630a7848e3" providerId="ADAL" clId="{08A6B48D-AC1A-4BE7-B66C-47101DBAD074}" dt="2026-06-30T09:57:57.843" v="38698" actId="207"/>
      <pc:docMkLst>
        <pc:docMk/>
      </pc:docMkLst>
      <pc:sldChg chg="addSp delSp modSp add del mod ord setBg modClrScheme chgLayout">
        <pc:chgData name="Ofentse Donald Davhie" userId="4495ab69-285c-4773-ad46-0e630a7848e3" providerId="ADAL" clId="{08A6B48D-AC1A-4BE7-B66C-47101DBAD074}" dt="2026-06-30T07:45:53.532" v="38396"/>
        <pc:sldMkLst>
          <pc:docMk/>
          <pc:sldMk cId="0" sldId="258"/>
        </pc:sldMkLst>
        <pc:spChg chg="mod">
          <ac:chgData name="Ofentse Donald Davhie" userId="4495ab69-285c-4773-ad46-0e630a7848e3" providerId="ADAL" clId="{08A6B48D-AC1A-4BE7-B66C-47101DBAD074}" dt="2026-06-30T07:15:05.481" v="38336" actId="14861"/>
          <ac:spMkLst>
            <pc:docMk/>
            <pc:sldMk cId="0" sldId="258"/>
            <ac:spMk id="6" creationId="{00000000-0000-0000-0000-000000000000}"/>
          </ac:spMkLst>
        </pc:spChg>
        <pc:spChg chg="mod">
          <ac:chgData name="Ofentse Donald Davhie" userId="4495ab69-285c-4773-ad46-0e630a7848e3" providerId="ADAL" clId="{08A6B48D-AC1A-4BE7-B66C-47101DBAD074}" dt="2026-06-30T07:15:05.481" v="38336" actId="14861"/>
          <ac:spMkLst>
            <pc:docMk/>
            <pc:sldMk cId="0" sldId="258"/>
            <ac:spMk id="11" creationId="{00000000-0000-0000-0000-000000000000}"/>
          </ac:spMkLst>
        </pc:spChg>
        <pc:spChg chg="mod">
          <ac:chgData name="Ofentse Donald Davhie" userId="4495ab69-285c-4773-ad46-0e630a7848e3" providerId="ADAL" clId="{08A6B48D-AC1A-4BE7-B66C-47101DBAD074}" dt="2026-06-30T07:15:05.481" v="38336" actId="14861"/>
          <ac:spMkLst>
            <pc:docMk/>
            <pc:sldMk cId="0" sldId="258"/>
            <ac:spMk id="16" creationId="{00000000-0000-0000-0000-000000000000}"/>
          </ac:spMkLst>
        </pc:spChg>
        <pc:picChg chg="add del mod">
          <ac:chgData name="Ofentse Donald Davhie" userId="4495ab69-285c-4773-ad46-0e630a7848e3" providerId="ADAL" clId="{08A6B48D-AC1A-4BE7-B66C-47101DBAD074}" dt="2026-06-29T20:30:06.679" v="38112" actId="478"/>
          <ac:picMkLst>
            <pc:docMk/>
            <pc:sldMk cId="0" sldId="258"/>
            <ac:picMk id="36" creationId="{3F788602-EDA7-2E0C-61F5-4C61E539E9B0}"/>
          </ac:picMkLst>
        </pc:picChg>
        <pc:picChg chg="add del mod">
          <ac:chgData name="Ofentse Donald Davhie" userId="4495ab69-285c-4773-ad46-0e630a7848e3" providerId="ADAL" clId="{08A6B48D-AC1A-4BE7-B66C-47101DBAD074}" dt="2026-06-29T20:30:08.976" v="38113" actId="478"/>
          <ac:picMkLst>
            <pc:docMk/>
            <pc:sldMk cId="0" sldId="258"/>
            <ac:picMk id="39" creationId="{A36A50EF-52AD-AA8A-CBD8-D4D8DBA5C570}"/>
          </ac:picMkLst>
        </pc:picChg>
        <pc:picChg chg="add del mod">
          <ac:chgData name="Ofentse Donald Davhie" userId="4495ab69-285c-4773-ad46-0e630a7848e3" providerId="ADAL" clId="{08A6B48D-AC1A-4BE7-B66C-47101DBAD074}" dt="2026-06-29T20:30:11.574" v="38114" actId="478"/>
          <ac:picMkLst>
            <pc:docMk/>
            <pc:sldMk cId="0" sldId="258"/>
            <ac:picMk id="42" creationId="{20A0CB15-BFC8-0882-CE9A-C44891F0EBAB}"/>
          </ac:picMkLst>
        </pc:picChg>
      </pc:sldChg>
      <pc:sldChg chg="addSp delSp modSp add del mod ord setBg modClrScheme chgLayout">
        <pc:chgData name="Ofentse Donald Davhie" userId="4495ab69-285c-4773-ad46-0e630a7848e3" providerId="ADAL" clId="{08A6B48D-AC1A-4BE7-B66C-47101DBAD074}" dt="2026-06-30T07:46:06.593" v="38398"/>
        <pc:sldMkLst>
          <pc:docMk/>
          <pc:sldMk cId="0" sldId="259"/>
        </pc:sldMkLst>
        <pc:spChg chg="mod">
          <ac:chgData name="Ofentse Donald Davhie" userId="4495ab69-285c-4773-ad46-0e630a7848e3" providerId="ADAL" clId="{08A6B48D-AC1A-4BE7-B66C-47101DBAD074}" dt="2026-06-30T07:15:17.152" v="38339" actId="14861"/>
          <ac:spMkLst>
            <pc:docMk/>
            <pc:sldMk cId="0" sldId="259"/>
            <ac:spMk id="6" creationId="{00000000-0000-0000-0000-000000000000}"/>
          </ac:spMkLst>
        </pc:spChg>
        <pc:spChg chg="mod">
          <ac:chgData name="Ofentse Donald Davhie" userId="4495ab69-285c-4773-ad46-0e630a7848e3" providerId="ADAL" clId="{08A6B48D-AC1A-4BE7-B66C-47101DBAD074}" dt="2026-06-30T07:15:17.152" v="38339" actId="14861"/>
          <ac:spMkLst>
            <pc:docMk/>
            <pc:sldMk cId="0" sldId="259"/>
            <ac:spMk id="11" creationId="{00000000-0000-0000-0000-000000000000}"/>
          </ac:spMkLst>
        </pc:spChg>
        <pc:picChg chg="add del mod">
          <ac:chgData name="Ofentse Donald Davhie" userId="4495ab69-285c-4773-ad46-0e630a7848e3" providerId="ADAL" clId="{08A6B48D-AC1A-4BE7-B66C-47101DBAD074}" dt="2026-06-29T20:30:57.178" v="38127" actId="478"/>
          <ac:picMkLst>
            <pc:docMk/>
            <pc:sldMk cId="0" sldId="259"/>
            <ac:picMk id="26" creationId="{6BA19C11-C367-2304-C01D-8872D5E5112D}"/>
          </ac:picMkLst>
        </pc:picChg>
        <pc:picChg chg="add del mod">
          <ac:chgData name="Ofentse Donald Davhie" userId="4495ab69-285c-4773-ad46-0e630a7848e3" providerId="ADAL" clId="{08A6B48D-AC1A-4BE7-B66C-47101DBAD074}" dt="2026-06-29T20:30:59.610" v="38128" actId="478"/>
          <ac:picMkLst>
            <pc:docMk/>
            <pc:sldMk cId="0" sldId="259"/>
            <ac:picMk id="29" creationId="{08EA20AB-2997-6973-49E7-0758D050CA34}"/>
          </ac:picMkLst>
        </pc:picChg>
      </pc:sldChg>
      <pc:sldChg chg="addSp delSp modSp add del mod ord setBg modClrScheme chgLayout">
        <pc:chgData name="Ofentse Donald Davhie" userId="4495ab69-285c-4773-ad46-0e630a7848e3" providerId="ADAL" clId="{08A6B48D-AC1A-4BE7-B66C-47101DBAD074}" dt="2026-06-30T07:46:15.495" v="38400"/>
        <pc:sldMkLst>
          <pc:docMk/>
          <pc:sldMk cId="0" sldId="260"/>
        </pc:sldMkLst>
        <pc:spChg chg="mod">
          <ac:chgData name="Ofentse Donald Davhie" userId="4495ab69-285c-4773-ad46-0e630a7848e3" providerId="ADAL" clId="{08A6B48D-AC1A-4BE7-B66C-47101DBAD074}" dt="2026-06-30T07:15:44.525" v="38343" actId="207"/>
          <ac:spMkLst>
            <pc:docMk/>
            <pc:sldMk cId="0" sldId="260"/>
            <ac:spMk id="6" creationId="{00000000-0000-0000-0000-000000000000}"/>
          </ac:spMkLst>
        </pc:spChg>
        <pc:spChg chg="mod">
          <ac:chgData name="Ofentse Donald Davhie" userId="4495ab69-285c-4773-ad46-0e630a7848e3" providerId="ADAL" clId="{08A6B48D-AC1A-4BE7-B66C-47101DBAD074}" dt="2026-06-29T20:50:32.239" v="38258" actId="207"/>
          <ac:spMkLst>
            <pc:docMk/>
            <pc:sldMk cId="0" sldId="260"/>
            <ac:spMk id="18" creationId="{00000000-0000-0000-0000-000000000000}"/>
          </ac:spMkLst>
        </pc:spChg>
        <pc:spChg chg="add mod">
          <ac:chgData name="Ofentse Donald Davhie" userId="4495ab69-285c-4773-ad46-0e630a7848e3" providerId="ADAL" clId="{08A6B48D-AC1A-4BE7-B66C-47101DBAD074}" dt="2026-06-30T07:15:49.439" v="38344" actId="207"/>
          <ac:spMkLst>
            <pc:docMk/>
            <pc:sldMk cId="0" sldId="260"/>
            <ac:spMk id="23" creationId="{F9415605-B4C3-5EE7-6351-D6E1AA08FEEC}"/>
          </ac:spMkLst>
        </pc:spChg>
        <pc:spChg chg="add mod">
          <ac:chgData name="Ofentse Donald Davhie" userId="4495ab69-285c-4773-ad46-0e630a7848e3" providerId="ADAL" clId="{08A6B48D-AC1A-4BE7-B66C-47101DBAD074}" dt="2026-06-30T07:15:54.715" v="38345" actId="207"/>
          <ac:spMkLst>
            <pc:docMk/>
            <pc:sldMk cId="0" sldId="260"/>
            <ac:spMk id="24" creationId="{A3330D44-94A6-E5B9-FC7A-893F5F5DD7A5}"/>
          </ac:spMkLst>
        </pc:spChg>
      </pc:sldChg>
      <pc:sldChg chg="addSp delSp modSp add del mod ord setBg modClrScheme chgLayout">
        <pc:chgData name="Ofentse Donald Davhie" userId="4495ab69-285c-4773-ad46-0e630a7848e3" providerId="ADAL" clId="{08A6B48D-AC1A-4BE7-B66C-47101DBAD074}" dt="2026-06-30T08:39:19.798" v="38639" actId="47"/>
        <pc:sldMkLst>
          <pc:docMk/>
          <pc:sldMk cId="0" sldId="261"/>
        </pc:sldMkLst>
      </pc:sldChg>
      <pc:sldChg chg="addSp delSp modSp add del mod ord setBg modClrScheme chgLayout">
        <pc:chgData name="Ofentse Donald Davhie" userId="4495ab69-285c-4773-ad46-0e630a7848e3" providerId="ADAL" clId="{08A6B48D-AC1A-4BE7-B66C-47101DBAD074}" dt="2026-06-29T20:52:43.250" v="38259" actId="47"/>
        <pc:sldMkLst>
          <pc:docMk/>
          <pc:sldMk cId="0" sldId="262"/>
        </pc:sldMkLst>
        <pc:spChg chg="mod">
          <ac:chgData name="Ofentse Donald Davhie" userId="4495ab69-285c-4773-ad46-0e630a7848e3" providerId="ADAL" clId="{08A6B48D-AC1A-4BE7-B66C-47101DBAD074}" dt="2026-06-29T20:42:36.142" v="38208" actId="242"/>
          <ac:spMkLst>
            <pc:docMk/>
            <pc:sldMk cId="0" sldId="262"/>
            <ac:spMk id="6" creationId="{00000000-0000-0000-0000-000000000000}"/>
          </ac:spMkLst>
        </pc:spChg>
        <pc:spChg chg="mod">
          <ac:chgData name="Ofentse Donald Davhie" userId="4495ab69-285c-4773-ad46-0e630a7848e3" providerId="ADAL" clId="{08A6B48D-AC1A-4BE7-B66C-47101DBAD074}" dt="2026-06-29T20:42:36.142" v="38208" actId="242"/>
          <ac:spMkLst>
            <pc:docMk/>
            <pc:sldMk cId="0" sldId="262"/>
            <ac:spMk id="10" creationId="{00000000-0000-0000-0000-000000000000}"/>
          </ac:spMkLst>
        </pc:spChg>
      </pc:sldChg>
      <pc:sldChg chg="addSp delSp modSp add del mod ord setBg modClrScheme chgLayout">
        <pc:chgData name="Ofentse Donald Davhie" userId="4495ab69-285c-4773-ad46-0e630a7848e3" providerId="ADAL" clId="{08A6B48D-AC1A-4BE7-B66C-47101DBAD074}" dt="2026-06-30T07:47:49.060" v="38406"/>
        <pc:sldMkLst>
          <pc:docMk/>
          <pc:sldMk cId="0" sldId="263"/>
        </pc:sldMkLst>
        <pc:spChg chg="mod">
          <ac:chgData name="Ofentse Donald Davhie" userId="4495ab69-285c-4773-ad46-0e630a7848e3" providerId="ADAL" clId="{08A6B48D-AC1A-4BE7-B66C-47101DBAD074}" dt="2026-06-30T07:20:22.286" v="38359" actId="20577"/>
          <ac:spMkLst>
            <pc:docMk/>
            <pc:sldMk cId="0" sldId="263"/>
            <ac:spMk id="6" creationId="{00000000-0000-0000-0000-000000000000}"/>
          </ac:spMkLst>
        </pc:spChg>
        <pc:spChg chg="add mod">
          <ac:chgData name="Ofentse Donald Davhie" userId="4495ab69-285c-4773-ad46-0e630a7848e3" providerId="ADAL" clId="{08A6B48D-AC1A-4BE7-B66C-47101DBAD074}" dt="2026-06-30T07:20:18.190" v="38358" actId="20577"/>
          <ac:spMkLst>
            <pc:docMk/>
            <pc:sldMk cId="0" sldId="263"/>
            <ac:spMk id="19" creationId="{CE5C500B-35F8-AD94-5E8A-4B41829FF826}"/>
          </ac:spMkLst>
        </pc:spChg>
        <pc:spChg chg="add mod">
          <ac:chgData name="Ofentse Donald Davhie" userId="4495ab69-285c-4773-ad46-0e630a7848e3" providerId="ADAL" clId="{08A6B48D-AC1A-4BE7-B66C-47101DBAD074}" dt="2026-06-30T07:20:15.409" v="38357" actId="20577"/>
          <ac:spMkLst>
            <pc:docMk/>
            <pc:sldMk cId="0" sldId="263"/>
            <ac:spMk id="20" creationId="{26CF6165-6470-A9F7-721D-43B4BE89D82F}"/>
          </ac:spMkLst>
        </pc:spChg>
      </pc:sldChg>
      <pc:sldChg chg="addSp delSp modSp add del mod setBg modClrScheme chgLayout">
        <pc:chgData name="Ofentse Donald Davhie" userId="4495ab69-285c-4773-ad46-0e630a7848e3" providerId="ADAL" clId="{08A6B48D-AC1A-4BE7-B66C-47101DBAD074}" dt="2026-06-29T19:58:22.212" v="38056"/>
        <pc:sldMkLst>
          <pc:docMk/>
          <pc:sldMk cId="0" sldId="266"/>
        </pc:sldMkLst>
      </pc:sldChg>
      <pc:sldChg chg="addSp delSp modSp add del mod setBg modClrScheme chgLayout">
        <pc:chgData name="Ofentse Donald Davhie" userId="4495ab69-285c-4773-ad46-0e630a7848e3" providerId="ADAL" clId="{08A6B48D-AC1A-4BE7-B66C-47101DBAD074}" dt="2026-06-30T08:04:34.022" v="38435" actId="47"/>
        <pc:sldMkLst>
          <pc:docMk/>
          <pc:sldMk cId="0" sldId="267"/>
        </pc:sldMkLst>
        <pc:spChg chg="add del mod">
          <ac:chgData name="Ofentse Donald Davhie" userId="4495ab69-285c-4773-ad46-0e630a7848e3" providerId="ADAL" clId="{08A6B48D-AC1A-4BE7-B66C-47101DBAD074}" dt="2026-06-29T20:54:18.773" v="38263" actId="478"/>
          <ac:spMkLst>
            <pc:docMk/>
            <pc:sldMk cId="0" sldId="267"/>
            <ac:spMk id="37" creationId="{AE94CFAA-7F39-418D-90CF-AADF398EA0FC}"/>
          </ac:spMkLst>
        </pc:spChg>
      </pc:sldChg>
      <pc:sldChg chg="delSp modSp add del mod setBg modClrScheme chgLayout">
        <pc:chgData name="Ofentse Donald Davhie" userId="4495ab69-285c-4773-ad46-0e630a7848e3" providerId="ADAL" clId="{08A6B48D-AC1A-4BE7-B66C-47101DBAD074}" dt="2026-06-29T20:00:56.596" v="38078"/>
        <pc:sldMkLst>
          <pc:docMk/>
          <pc:sldMk cId="0" sldId="268"/>
        </pc:sldMkLst>
      </pc:sldChg>
      <pc:sldChg chg="addSp delSp modSp add del mod setBg modClrScheme chgLayout">
        <pc:chgData name="Ofentse Donald Davhie" userId="4495ab69-285c-4773-ad46-0e630a7848e3" providerId="ADAL" clId="{08A6B48D-AC1A-4BE7-B66C-47101DBAD074}" dt="2026-06-29T20:02:20.113" v="38082"/>
        <pc:sldMkLst>
          <pc:docMk/>
          <pc:sldMk cId="0" sldId="269"/>
        </pc:sldMkLst>
      </pc:sldChg>
      <pc:sldChg chg="modSp add mod modNotesTx">
        <pc:chgData name="Ofentse Donald Davhie" userId="4495ab69-285c-4773-ad46-0e630a7848e3" providerId="ADAL" clId="{08A6B48D-AC1A-4BE7-B66C-47101DBAD074}" dt="2026-06-30T09:57:57.843" v="38698" actId="207"/>
        <pc:sldMkLst>
          <pc:docMk/>
          <pc:sldMk cId="2863345003" sldId="5856"/>
        </pc:sldMkLst>
        <pc:spChg chg="mod">
          <ac:chgData name="Ofentse Donald Davhie" userId="4495ab69-285c-4773-ad46-0e630a7848e3" providerId="ADAL" clId="{08A6B48D-AC1A-4BE7-B66C-47101DBAD074}" dt="2026-06-30T09:57:57.843" v="38698" actId="207"/>
          <ac:spMkLst>
            <pc:docMk/>
            <pc:sldMk cId="2863345003" sldId="5856"/>
            <ac:spMk id="2" creationId="{0A7B08AC-6474-09A3-60EC-04E7944F8048}"/>
          </ac:spMkLst>
        </pc:spChg>
        <pc:picChg chg="mod">
          <ac:chgData name="Ofentse Donald Davhie" userId="4495ab69-285c-4773-ad46-0e630a7848e3" providerId="ADAL" clId="{08A6B48D-AC1A-4BE7-B66C-47101DBAD074}" dt="2026-06-30T09:57:10.258" v="38679" actId="14826"/>
          <ac:picMkLst>
            <pc:docMk/>
            <pc:sldMk cId="2863345003" sldId="5856"/>
            <ac:picMk id="3" creationId="{B6FDF280-FA16-7740-2A58-42AF5C46088F}"/>
          </ac:picMkLst>
        </pc:picChg>
      </pc:sldChg>
      <pc:sldChg chg="add modNotesTx">
        <pc:chgData name="Ofentse Donald Davhie" userId="4495ab69-285c-4773-ad46-0e630a7848e3" providerId="ADAL" clId="{08A6B48D-AC1A-4BE7-B66C-47101DBAD074}" dt="2026-06-29T19:39:14.317" v="38041" actId="20577"/>
        <pc:sldMkLst>
          <pc:docMk/>
          <pc:sldMk cId="3001091343" sldId="6033"/>
        </pc:sldMkLst>
      </pc:sldChg>
      <pc:sldChg chg="addSp delSp modSp new del mod ord modClrScheme chgLayout">
        <pc:chgData name="Ofentse Donald Davhie" userId="4495ab69-285c-4773-ad46-0e630a7848e3" providerId="ADAL" clId="{08A6B48D-AC1A-4BE7-B66C-47101DBAD074}" dt="2026-06-29T19:54:23.377" v="38050"/>
        <pc:sldMkLst>
          <pc:docMk/>
          <pc:sldMk cId="1893827583" sldId="6374"/>
        </pc:sldMkLst>
      </pc:sldChg>
      <pc:sldChg chg="add del">
        <pc:chgData name="Ofentse Donald Davhie" userId="4495ab69-285c-4773-ad46-0e630a7848e3" providerId="ADAL" clId="{08A6B48D-AC1A-4BE7-B66C-47101DBAD074}" dt="2026-06-29T19:50:48.857" v="38042"/>
        <pc:sldMkLst>
          <pc:docMk/>
          <pc:sldMk cId="1332223246" sldId="6379"/>
        </pc:sldMkLst>
      </pc:sldChg>
      <pc:sldChg chg="add del">
        <pc:chgData name="Ofentse Donald Davhie" userId="4495ab69-285c-4773-ad46-0e630a7848e3" providerId="ADAL" clId="{08A6B48D-AC1A-4BE7-B66C-47101DBAD074}" dt="2026-06-29T19:50:50.175" v="38043"/>
        <pc:sldMkLst>
          <pc:docMk/>
          <pc:sldMk cId="3189329309" sldId="6380"/>
        </pc:sldMkLst>
      </pc:sldChg>
      <pc:sldChg chg="modSp add del mod">
        <pc:chgData name="Ofentse Donald Davhie" userId="4495ab69-285c-4773-ad46-0e630a7848e3" providerId="ADAL" clId="{08A6B48D-AC1A-4BE7-B66C-47101DBAD074}" dt="2026-06-30T07:46:56.360" v="38402"/>
        <pc:sldMkLst>
          <pc:docMk/>
          <pc:sldMk cId="2197829793" sldId="6381"/>
        </pc:sldMkLst>
        <pc:picChg chg="mod">
          <ac:chgData name="Ofentse Donald Davhie" userId="4495ab69-285c-4773-ad46-0e630a7848e3" providerId="ADAL" clId="{08A6B48D-AC1A-4BE7-B66C-47101DBAD074}" dt="2026-06-30T07:16:14.747" v="38347" actId="14861"/>
          <ac:picMkLst>
            <pc:docMk/>
            <pc:sldMk cId="2197829793" sldId="6381"/>
            <ac:picMk id="6" creationId="{43498048-4F5D-6E35-F11C-D7B650B1B975}"/>
          </ac:picMkLst>
        </pc:picChg>
      </pc:sldChg>
      <pc:sldChg chg="modSp add del mod">
        <pc:chgData name="Ofentse Donald Davhie" userId="4495ab69-285c-4773-ad46-0e630a7848e3" providerId="ADAL" clId="{08A6B48D-AC1A-4BE7-B66C-47101DBAD074}" dt="2026-06-29T19:50:51.770" v="38044"/>
        <pc:sldMkLst>
          <pc:docMk/>
          <pc:sldMk cId="2977414144" sldId="6384"/>
        </pc:sldMkLst>
      </pc:sldChg>
      <pc:sldChg chg="addSp delSp modSp add del mod">
        <pc:chgData name="Ofentse Donald Davhie" userId="4495ab69-285c-4773-ad46-0e630a7848e3" providerId="ADAL" clId="{08A6B48D-AC1A-4BE7-B66C-47101DBAD074}" dt="2026-06-30T07:48:17.898" v="38410"/>
        <pc:sldMkLst>
          <pc:docMk/>
          <pc:sldMk cId="977412634" sldId="6385"/>
        </pc:sldMkLst>
        <pc:spChg chg="mod">
          <ac:chgData name="Ofentse Donald Davhie" userId="4495ab69-285c-4773-ad46-0e630a7848e3" providerId="ADAL" clId="{08A6B48D-AC1A-4BE7-B66C-47101DBAD074}" dt="2026-06-30T07:21:13.419" v="38364" actId="207"/>
          <ac:spMkLst>
            <pc:docMk/>
            <pc:sldMk cId="977412634" sldId="6385"/>
            <ac:spMk id="4" creationId="{00000000-0000-0000-0000-000000000000}"/>
          </ac:spMkLst>
        </pc:spChg>
        <pc:spChg chg="mod">
          <ac:chgData name="Ofentse Donald Davhie" userId="4495ab69-285c-4773-ad46-0e630a7848e3" providerId="ADAL" clId="{08A6B48D-AC1A-4BE7-B66C-47101DBAD074}" dt="2026-06-30T07:21:36.106" v="38367" actId="207"/>
          <ac:spMkLst>
            <pc:docMk/>
            <pc:sldMk cId="977412634" sldId="6385"/>
            <ac:spMk id="5" creationId="{00000000-0000-0000-0000-000000000000}"/>
          </ac:spMkLst>
        </pc:spChg>
        <pc:spChg chg="mod">
          <ac:chgData name="Ofentse Donald Davhie" userId="4495ab69-285c-4773-ad46-0e630a7848e3" providerId="ADAL" clId="{08A6B48D-AC1A-4BE7-B66C-47101DBAD074}" dt="2026-06-30T07:21:13.419" v="38364" actId="207"/>
          <ac:spMkLst>
            <pc:docMk/>
            <pc:sldMk cId="977412634" sldId="6385"/>
            <ac:spMk id="9" creationId="{00000000-0000-0000-0000-000000000000}"/>
          </ac:spMkLst>
        </pc:spChg>
        <pc:spChg chg="mod">
          <ac:chgData name="Ofentse Donald Davhie" userId="4495ab69-285c-4773-ad46-0e630a7848e3" providerId="ADAL" clId="{08A6B48D-AC1A-4BE7-B66C-47101DBAD074}" dt="2026-06-30T07:21:40.623" v="38369" actId="207"/>
          <ac:spMkLst>
            <pc:docMk/>
            <pc:sldMk cId="977412634" sldId="6385"/>
            <ac:spMk id="10" creationId="{00000000-0000-0000-0000-000000000000}"/>
          </ac:spMkLst>
        </pc:spChg>
        <pc:spChg chg="mod">
          <ac:chgData name="Ofentse Donald Davhie" userId="4495ab69-285c-4773-ad46-0e630a7848e3" providerId="ADAL" clId="{08A6B48D-AC1A-4BE7-B66C-47101DBAD074}" dt="2026-06-30T07:21:13.419" v="38364" actId="207"/>
          <ac:spMkLst>
            <pc:docMk/>
            <pc:sldMk cId="977412634" sldId="6385"/>
            <ac:spMk id="14" creationId="{00000000-0000-0000-0000-000000000000}"/>
          </ac:spMkLst>
        </pc:spChg>
        <pc:spChg chg="mod">
          <ac:chgData name="Ofentse Donald Davhie" userId="4495ab69-285c-4773-ad46-0e630a7848e3" providerId="ADAL" clId="{08A6B48D-AC1A-4BE7-B66C-47101DBAD074}" dt="2026-06-30T07:21:45.039" v="38371" actId="207"/>
          <ac:spMkLst>
            <pc:docMk/>
            <pc:sldMk cId="977412634" sldId="6385"/>
            <ac:spMk id="15" creationId="{00000000-0000-0000-0000-000000000000}"/>
          </ac:spMkLst>
        </pc:spChg>
        <pc:spChg chg="mod">
          <ac:chgData name="Ofentse Donald Davhie" userId="4495ab69-285c-4773-ad46-0e630a7848e3" providerId="ADAL" clId="{08A6B48D-AC1A-4BE7-B66C-47101DBAD074}" dt="2026-06-30T07:21:13.419" v="38364" actId="207"/>
          <ac:spMkLst>
            <pc:docMk/>
            <pc:sldMk cId="977412634" sldId="6385"/>
            <ac:spMk id="19" creationId="{00000000-0000-0000-0000-000000000000}"/>
          </ac:spMkLst>
        </pc:spChg>
        <pc:spChg chg="mod">
          <ac:chgData name="Ofentse Donald Davhie" userId="4495ab69-285c-4773-ad46-0e630a7848e3" providerId="ADAL" clId="{08A6B48D-AC1A-4BE7-B66C-47101DBAD074}" dt="2026-06-30T07:21:53.847" v="38373" actId="207"/>
          <ac:spMkLst>
            <pc:docMk/>
            <pc:sldMk cId="977412634" sldId="6385"/>
            <ac:spMk id="20" creationId="{00000000-0000-0000-0000-000000000000}"/>
          </ac:spMkLst>
        </pc:spChg>
        <pc:spChg chg="mod">
          <ac:chgData name="Ofentse Donald Davhie" userId="4495ab69-285c-4773-ad46-0e630a7848e3" providerId="ADAL" clId="{08A6B48D-AC1A-4BE7-B66C-47101DBAD074}" dt="2026-06-30T07:21:13.419" v="38364" actId="207"/>
          <ac:spMkLst>
            <pc:docMk/>
            <pc:sldMk cId="977412634" sldId="6385"/>
            <ac:spMk id="24" creationId="{00000000-0000-0000-0000-000000000000}"/>
          </ac:spMkLst>
        </pc:spChg>
        <pc:spChg chg="mod">
          <ac:chgData name="Ofentse Donald Davhie" userId="4495ab69-285c-4773-ad46-0e630a7848e3" providerId="ADAL" clId="{08A6B48D-AC1A-4BE7-B66C-47101DBAD074}" dt="2026-06-30T07:21:58.126" v="38375" actId="207"/>
          <ac:spMkLst>
            <pc:docMk/>
            <pc:sldMk cId="977412634" sldId="6385"/>
            <ac:spMk id="25" creationId="{00000000-0000-0000-0000-000000000000}"/>
          </ac:spMkLst>
        </pc:spChg>
        <pc:spChg chg="mod">
          <ac:chgData name="Ofentse Donald Davhie" userId="4495ab69-285c-4773-ad46-0e630a7848e3" providerId="ADAL" clId="{08A6B48D-AC1A-4BE7-B66C-47101DBAD074}" dt="2026-06-30T07:21:13.419" v="38364" actId="207"/>
          <ac:spMkLst>
            <pc:docMk/>
            <pc:sldMk cId="977412634" sldId="6385"/>
            <ac:spMk id="29" creationId="{00000000-0000-0000-0000-000000000000}"/>
          </ac:spMkLst>
        </pc:spChg>
        <pc:spChg chg="mod">
          <ac:chgData name="Ofentse Donald Davhie" userId="4495ab69-285c-4773-ad46-0e630a7848e3" providerId="ADAL" clId="{08A6B48D-AC1A-4BE7-B66C-47101DBAD074}" dt="2026-06-30T07:22:01.906" v="38377" actId="207"/>
          <ac:spMkLst>
            <pc:docMk/>
            <pc:sldMk cId="977412634" sldId="6385"/>
            <ac:spMk id="30" creationId="{00000000-0000-0000-0000-000000000000}"/>
          </ac:spMkLst>
        </pc:spChg>
        <pc:spChg chg="del">
          <ac:chgData name="Ofentse Donald Davhie" userId="4495ab69-285c-4773-ad46-0e630a7848e3" providerId="ADAL" clId="{08A6B48D-AC1A-4BE7-B66C-47101DBAD074}" dt="2026-06-29T20:54:05.403" v="38262" actId="478"/>
          <ac:spMkLst>
            <pc:docMk/>
            <pc:sldMk cId="977412634" sldId="6385"/>
            <ac:spMk id="36" creationId="{F5C0D0C4-BE49-4D2A-BA89-2E12EA18C381}"/>
          </ac:spMkLst>
        </pc:spChg>
        <pc:grpChg chg="add mod">
          <ac:chgData name="Ofentse Donald Davhie" userId="4495ab69-285c-4773-ad46-0e630a7848e3" providerId="ADAL" clId="{08A6B48D-AC1A-4BE7-B66C-47101DBAD074}" dt="2026-06-30T07:21:17.898" v="38365" actId="14861"/>
          <ac:grpSpMkLst>
            <pc:docMk/>
            <pc:sldMk cId="977412634" sldId="6385"/>
            <ac:grpSpMk id="8" creationId="{5A4DD300-F325-9168-4FD9-D3AAE929F974}"/>
          </ac:grpSpMkLst>
        </pc:grpChg>
        <pc:grpChg chg="add mod">
          <ac:chgData name="Ofentse Donald Davhie" userId="4495ab69-285c-4773-ad46-0e630a7848e3" providerId="ADAL" clId="{08A6B48D-AC1A-4BE7-B66C-47101DBAD074}" dt="2026-06-30T07:21:17.898" v="38365" actId="14861"/>
          <ac:grpSpMkLst>
            <pc:docMk/>
            <pc:sldMk cId="977412634" sldId="6385"/>
            <ac:grpSpMk id="11" creationId="{759624E4-8979-3CE6-0A0C-3A945EDC886A}"/>
          </ac:grpSpMkLst>
        </pc:grpChg>
        <pc:grpChg chg="add mod">
          <ac:chgData name="Ofentse Donald Davhie" userId="4495ab69-285c-4773-ad46-0e630a7848e3" providerId="ADAL" clId="{08A6B48D-AC1A-4BE7-B66C-47101DBAD074}" dt="2026-06-30T07:21:17.898" v="38365" actId="14861"/>
          <ac:grpSpMkLst>
            <pc:docMk/>
            <pc:sldMk cId="977412634" sldId="6385"/>
            <ac:grpSpMk id="13" creationId="{62444B4D-5CBE-64DC-ED3C-56C36D859AF0}"/>
          </ac:grpSpMkLst>
        </pc:grpChg>
        <pc:grpChg chg="add mod">
          <ac:chgData name="Ofentse Donald Davhie" userId="4495ab69-285c-4773-ad46-0e630a7848e3" providerId="ADAL" clId="{08A6B48D-AC1A-4BE7-B66C-47101DBAD074}" dt="2026-06-30T07:21:17.898" v="38365" actId="14861"/>
          <ac:grpSpMkLst>
            <pc:docMk/>
            <pc:sldMk cId="977412634" sldId="6385"/>
            <ac:grpSpMk id="18" creationId="{34033194-5E52-334B-0874-AA3310703B8D}"/>
          </ac:grpSpMkLst>
        </pc:grpChg>
        <pc:grpChg chg="add mod">
          <ac:chgData name="Ofentse Donald Davhie" userId="4495ab69-285c-4773-ad46-0e630a7848e3" providerId="ADAL" clId="{08A6B48D-AC1A-4BE7-B66C-47101DBAD074}" dt="2026-06-30T07:21:17.898" v="38365" actId="14861"/>
          <ac:grpSpMkLst>
            <pc:docMk/>
            <pc:sldMk cId="977412634" sldId="6385"/>
            <ac:grpSpMk id="23" creationId="{CF081E62-A102-C2DD-7BFB-90529781F9BF}"/>
          </ac:grpSpMkLst>
        </pc:grpChg>
        <pc:grpChg chg="add mod">
          <ac:chgData name="Ofentse Donald Davhie" userId="4495ab69-285c-4773-ad46-0e630a7848e3" providerId="ADAL" clId="{08A6B48D-AC1A-4BE7-B66C-47101DBAD074}" dt="2026-06-30T07:21:17.898" v="38365" actId="14861"/>
          <ac:grpSpMkLst>
            <pc:docMk/>
            <pc:sldMk cId="977412634" sldId="6385"/>
            <ac:grpSpMk id="31" creationId="{A5C1397A-1B03-F354-D2D1-6D0CFAA56AC8}"/>
          </ac:grpSpMkLst>
        </pc:grpChg>
      </pc:sldChg>
      <pc:sldChg chg="add del">
        <pc:chgData name="Ofentse Donald Davhie" userId="4495ab69-285c-4773-ad46-0e630a7848e3" providerId="ADAL" clId="{08A6B48D-AC1A-4BE7-B66C-47101DBAD074}" dt="2026-06-29T19:57:14.161" v="38054"/>
        <pc:sldMkLst>
          <pc:docMk/>
          <pc:sldMk cId="3269170157" sldId="6386"/>
        </pc:sldMkLst>
      </pc:sldChg>
      <pc:sldChg chg="add del">
        <pc:chgData name="Ofentse Donald Davhie" userId="4495ab69-285c-4773-ad46-0e630a7848e3" providerId="ADAL" clId="{08A6B48D-AC1A-4BE7-B66C-47101DBAD074}" dt="2026-06-29T19:52:37.999" v="38047"/>
        <pc:sldMkLst>
          <pc:docMk/>
          <pc:sldMk cId="2647139011" sldId="6387"/>
        </pc:sldMkLst>
      </pc:sldChg>
      <pc:sldChg chg="addSp delSp modSp add del mod ord modAnim">
        <pc:chgData name="Ofentse Donald Davhie" userId="4495ab69-285c-4773-ad46-0e630a7848e3" providerId="ADAL" clId="{08A6B48D-AC1A-4BE7-B66C-47101DBAD074}" dt="2026-06-30T08:16:58.123" v="38573"/>
        <pc:sldMkLst>
          <pc:docMk/>
          <pc:sldMk cId="1186919960" sldId="6388"/>
        </pc:sldMkLst>
        <pc:spChg chg="mod">
          <ac:chgData name="Ofentse Donald Davhie" userId="4495ab69-285c-4773-ad46-0e630a7848e3" providerId="ADAL" clId="{08A6B48D-AC1A-4BE7-B66C-47101DBAD074}" dt="2026-06-29T21:20:43.015" v="38284"/>
          <ac:spMkLst>
            <pc:docMk/>
            <pc:sldMk cId="1186919960" sldId="6388"/>
            <ac:spMk id="4" creationId="{C101AD4D-7247-E3FB-E657-EF9035443449}"/>
          </ac:spMkLst>
        </pc:spChg>
        <pc:spChg chg="mod">
          <ac:chgData name="Ofentse Donald Davhie" userId="4495ab69-285c-4773-ad46-0e630a7848e3" providerId="ADAL" clId="{08A6B48D-AC1A-4BE7-B66C-47101DBAD074}" dt="2026-06-29T21:25:25.902" v="38322" actId="164"/>
          <ac:spMkLst>
            <pc:docMk/>
            <pc:sldMk cId="1186919960" sldId="6388"/>
            <ac:spMk id="6" creationId="{00000000-0000-0000-0000-000000000000}"/>
          </ac:spMkLst>
        </pc:spChg>
        <pc:spChg chg="mod">
          <ac:chgData name="Ofentse Donald Davhie" userId="4495ab69-285c-4773-ad46-0e630a7848e3" providerId="ADAL" clId="{08A6B48D-AC1A-4BE7-B66C-47101DBAD074}" dt="2026-06-29T21:25:33.172" v="38323" actId="164"/>
          <ac:spMkLst>
            <pc:docMk/>
            <pc:sldMk cId="1186919960" sldId="6388"/>
            <ac:spMk id="11" creationId="{00000000-0000-0000-0000-000000000000}"/>
          </ac:spMkLst>
        </pc:spChg>
        <pc:spChg chg="mod">
          <ac:chgData name="Ofentse Donald Davhie" userId="4495ab69-285c-4773-ad46-0e630a7848e3" providerId="ADAL" clId="{08A6B48D-AC1A-4BE7-B66C-47101DBAD074}" dt="2026-06-29T21:23:20.588" v="38300"/>
          <ac:spMkLst>
            <pc:docMk/>
            <pc:sldMk cId="1186919960" sldId="6388"/>
            <ac:spMk id="12" creationId="{8306DFFF-A55E-5796-67C9-EB738A60CEE9}"/>
          </ac:spMkLst>
        </pc:spChg>
        <pc:spChg chg="mod">
          <ac:chgData name="Ofentse Donald Davhie" userId="4495ab69-285c-4773-ad46-0e630a7848e3" providerId="ADAL" clId="{08A6B48D-AC1A-4BE7-B66C-47101DBAD074}" dt="2026-06-29T21:25:47.164" v="38325" actId="164"/>
          <ac:spMkLst>
            <pc:docMk/>
            <pc:sldMk cId="1186919960" sldId="6388"/>
            <ac:spMk id="16" creationId="{00000000-0000-0000-0000-000000000000}"/>
          </ac:spMkLst>
        </pc:spChg>
        <pc:spChg chg="mod">
          <ac:chgData name="Ofentse Donald Davhie" userId="4495ab69-285c-4773-ad46-0e630a7848e3" providerId="ADAL" clId="{08A6B48D-AC1A-4BE7-B66C-47101DBAD074}" dt="2026-06-29T21:23:28.387" v="38302"/>
          <ac:spMkLst>
            <pc:docMk/>
            <pc:sldMk cId="1186919960" sldId="6388"/>
            <ac:spMk id="18" creationId="{B700436A-7436-EEF9-7AA1-D7BF5B3E35C5}"/>
          </ac:spMkLst>
        </pc:spChg>
        <pc:spChg chg="mod">
          <ac:chgData name="Ofentse Donald Davhie" userId="4495ab69-285c-4773-ad46-0e630a7848e3" providerId="ADAL" clId="{08A6B48D-AC1A-4BE7-B66C-47101DBAD074}" dt="2026-06-29T21:20:15.412" v="38279" actId="1076"/>
          <ac:spMkLst>
            <pc:docMk/>
            <pc:sldMk cId="1186919960" sldId="6388"/>
            <ac:spMk id="23" creationId="{00000000-0000-0000-0000-000000000000}"/>
          </ac:spMkLst>
        </pc:spChg>
        <pc:spChg chg="mod">
          <ac:chgData name="Ofentse Donald Davhie" userId="4495ab69-285c-4773-ad46-0e630a7848e3" providerId="ADAL" clId="{08A6B48D-AC1A-4BE7-B66C-47101DBAD074}" dt="2026-06-29T21:24:29.529" v="38313"/>
          <ac:spMkLst>
            <pc:docMk/>
            <pc:sldMk cId="1186919960" sldId="6388"/>
            <ac:spMk id="24" creationId="{FD70170B-70EA-D266-CC52-8DDAF51FE111}"/>
          </ac:spMkLst>
        </pc:spChg>
        <pc:spChg chg="mod">
          <ac:chgData name="Ofentse Donald Davhie" userId="4495ab69-285c-4773-ad46-0e630a7848e3" providerId="ADAL" clId="{08A6B48D-AC1A-4BE7-B66C-47101DBAD074}" dt="2026-06-29T21:24:36.202" v="38315"/>
          <ac:spMkLst>
            <pc:docMk/>
            <pc:sldMk cId="1186919960" sldId="6388"/>
            <ac:spMk id="27" creationId="{7F2F82DE-093A-3BAC-2864-68B9FE0B5323}"/>
          </ac:spMkLst>
        </pc:spChg>
        <pc:spChg chg="mod">
          <ac:chgData name="Ofentse Donald Davhie" userId="4495ab69-285c-4773-ad46-0e630a7848e3" providerId="ADAL" clId="{08A6B48D-AC1A-4BE7-B66C-47101DBAD074}" dt="2026-06-29T19:52:50.623" v="38048"/>
          <ac:spMkLst>
            <pc:docMk/>
            <pc:sldMk cId="1186919960" sldId="6388"/>
            <ac:spMk id="43" creationId="{CEE09160-A4CC-D04E-E115-CDDD40F9F98E}"/>
          </ac:spMkLst>
        </pc:spChg>
        <pc:grpChg chg="add mod">
          <ac:chgData name="Ofentse Donald Davhie" userId="4495ab69-285c-4773-ad46-0e630a7848e3" providerId="ADAL" clId="{08A6B48D-AC1A-4BE7-B66C-47101DBAD074}" dt="2026-06-29T21:25:25.902" v="38322" actId="164"/>
          <ac:grpSpMkLst>
            <pc:docMk/>
            <pc:sldMk cId="1186919960" sldId="6388"/>
            <ac:grpSpMk id="3" creationId="{13809060-8FC8-39D2-82D8-912F52C0625E}"/>
          </ac:grpSpMkLst>
        </pc:grpChg>
        <pc:grpChg chg="add del mod">
          <ac:chgData name="Ofentse Donald Davhie" userId="4495ab69-285c-4773-ad46-0e630a7848e3" providerId="ADAL" clId="{08A6B48D-AC1A-4BE7-B66C-47101DBAD074}" dt="2026-06-29T21:23:22.780" v="38301" actId="478"/>
          <ac:grpSpMkLst>
            <pc:docMk/>
            <pc:sldMk cId="1186919960" sldId="6388"/>
            <ac:grpSpMk id="8" creationId="{47277FC4-E414-056F-CABD-561422B332DC}"/>
          </ac:grpSpMkLst>
        </pc:grpChg>
        <pc:grpChg chg="add mod">
          <ac:chgData name="Ofentse Donald Davhie" userId="4495ab69-285c-4773-ad46-0e630a7848e3" providerId="ADAL" clId="{08A6B48D-AC1A-4BE7-B66C-47101DBAD074}" dt="2026-06-29T21:25:33.172" v="38323" actId="164"/>
          <ac:grpSpMkLst>
            <pc:docMk/>
            <pc:sldMk cId="1186919960" sldId="6388"/>
            <ac:grpSpMk id="17" creationId="{87F2D8EE-3AA0-EBBC-A9B4-5C0460C5E489}"/>
          </ac:grpSpMkLst>
        </pc:grpChg>
        <pc:grpChg chg="add del mod">
          <ac:chgData name="Ofentse Donald Davhie" userId="4495ab69-285c-4773-ad46-0e630a7848e3" providerId="ADAL" clId="{08A6B48D-AC1A-4BE7-B66C-47101DBAD074}" dt="2026-06-29T21:24:31.383" v="38314" actId="478"/>
          <ac:grpSpMkLst>
            <pc:docMk/>
            <pc:sldMk cId="1186919960" sldId="6388"/>
            <ac:grpSpMk id="22" creationId="{4F6566DC-5BE2-CDEF-669D-25252FBBDDCF}"/>
          </ac:grpSpMkLst>
        </pc:grpChg>
        <pc:grpChg chg="add mod">
          <ac:chgData name="Ofentse Donald Davhie" userId="4495ab69-285c-4773-ad46-0e630a7848e3" providerId="ADAL" clId="{08A6B48D-AC1A-4BE7-B66C-47101DBAD074}" dt="2026-06-29T21:25:47.164" v="38325" actId="164"/>
          <ac:grpSpMkLst>
            <pc:docMk/>
            <pc:sldMk cId="1186919960" sldId="6388"/>
            <ac:grpSpMk id="26" creationId="{B13152CD-EBAD-23A1-E316-AF02B32CC743}"/>
          </ac:grpSpMkLst>
        </pc:grpChg>
        <pc:grpChg chg="add mod">
          <ac:chgData name="Ofentse Donald Davhie" userId="4495ab69-285c-4773-ad46-0e630a7848e3" providerId="ADAL" clId="{08A6B48D-AC1A-4BE7-B66C-47101DBAD074}" dt="2026-06-29T21:25:25.902" v="38322" actId="164"/>
          <ac:grpSpMkLst>
            <pc:docMk/>
            <pc:sldMk cId="1186919960" sldId="6388"/>
            <ac:grpSpMk id="29" creationId="{3A634FCB-C253-3F89-F117-02CECC96242A}"/>
          </ac:grpSpMkLst>
        </pc:grpChg>
        <pc:grpChg chg="add mod">
          <ac:chgData name="Ofentse Donald Davhie" userId="4495ab69-285c-4773-ad46-0e630a7848e3" providerId="ADAL" clId="{08A6B48D-AC1A-4BE7-B66C-47101DBAD074}" dt="2026-06-29T21:25:33.172" v="38323" actId="164"/>
          <ac:grpSpMkLst>
            <pc:docMk/>
            <pc:sldMk cId="1186919960" sldId="6388"/>
            <ac:grpSpMk id="30" creationId="{8F4A6F01-1528-697D-D0B2-5BCEBBD868B2}"/>
          </ac:grpSpMkLst>
        </pc:grpChg>
        <pc:grpChg chg="add mod">
          <ac:chgData name="Ofentse Donald Davhie" userId="4495ab69-285c-4773-ad46-0e630a7848e3" providerId="ADAL" clId="{08A6B48D-AC1A-4BE7-B66C-47101DBAD074}" dt="2026-06-29T21:25:47.164" v="38325" actId="164"/>
          <ac:grpSpMkLst>
            <pc:docMk/>
            <pc:sldMk cId="1186919960" sldId="6388"/>
            <ac:grpSpMk id="31" creationId="{54684789-5856-0432-291D-EC4C46BFEFA2}"/>
          </ac:grpSpMkLst>
        </pc:grpChg>
        <pc:picChg chg="mod">
          <ac:chgData name="Ofentse Donald Davhie" userId="4495ab69-285c-4773-ad46-0e630a7848e3" providerId="ADAL" clId="{08A6B48D-AC1A-4BE7-B66C-47101DBAD074}" dt="2026-06-29T21:20:43.015" v="38284"/>
          <ac:picMkLst>
            <pc:docMk/>
            <pc:sldMk cId="1186919960" sldId="6388"/>
            <ac:picMk id="7" creationId="{43C30C39-1DAC-7CF4-F925-161B1FA90923}"/>
          </ac:picMkLst>
        </pc:picChg>
        <pc:picChg chg="mod">
          <ac:chgData name="Ofentse Donald Davhie" userId="4495ab69-285c-4773-ad46-0e630a7848e3" providerId="ADAL" clId="{08A6B48D-AC1A-4BE7-B66C-47101DBAD074}" dt="2026-06-29T21:23:20.588" v="38300"/>
          <ac:picMkLst>
            <pc:docMk/>
            <pc:sldMk cId="1186919960" sldId="6388"/>
            <ac:picMk id="13" creationId="{E7BF0B41-226F-C228-C5BF-84784E530E72}"/>
          </ac:picMkLst>
        </pc:picChg>
        <pc:picChg chg="mod">
          <ac:chgData name="Ofentse Donald Davhie" userId="4495ab69-285c-4773-ad46-0e630a7848e3" providerId="ADAL" clId="{08A6B48D-AC1A-4BE7-B66C-47101DBAD074}" dt="2026-06-29T21:23:28.387" v="38302"/>
          <ac:picMkLst>
            <pc:docMk/>
            <pc:sldMk cId="1186919960" sldId="6388"/>
            <ac:picMk id="21" creationId="{60CA78EB-48AF-2787-BD3A-B80E2D3E94AD}"/>
          </ac:picMkLst>
        </pc:picChg>
        <pc:picChg chg="mod">
          <ac:chgData name="Ofentse Donald Davhie" userId="4495ab69-285c-4773-ad46-0e630a7848e3" providerId="ADAL" clId="{08A6B48D-AC1A-4BE7-B66C-47101DBAD074}" dt="2026-06-29T21:24:29.529" v="38313"/>
          <ac:picMkLst>
            <pc:docMk/>
            <pc:sldMk cId="1186919960" sldId="6388"/>
            <ac:picMk id="25" creationId="{E8FA1CD1-8BF2-2CA2-6BC5-7560E0422F3C}"/>
          </ac:picMkLst>
        </pc:picChg>
        <pc:picChg chg="mod">
          <ac:chgData name="Ofentse Donald Davhie" userId="4495ab69-285c-4773-ad46-0e630a7848e3" providerId="ADAL" clId="{08A6B48D-AC1A-4BE7-B66C-47101DBAD074}" dt="2026-06-29T21:24:36.202" v="38315"/>
          <ac:picMkLst>
            <pc:docMk/>
            <pc:sldMk cId="1186919960" sldId="6388"/>
            <ac:picMk id="28" creationId="{74425833-AE27-CEE6-5B34-4A4610D35D2E}"/>
          </ac:picMkLst>
        </pc:picChg>
        <pc:picChg chg="del mod">
          <ac:chgData name="Ofentse Donald Davhie" userId="4495ab69-285c-4773-ad46-0e630a7848e3" providerId="ADAL" clId="{08A6B48D-AC1A-4BE7-B66C-47101DBAD074}" dt="2026-06-29T20:27:52.826" v="38090" actId="478"/>
          <ac:picMkLst>
            <pc:docMk/>
            <pc:sldMk cId="1186919960" sldId="6388"/>
            <ac:picMk id="36" creationId="{3F788602-EDA7-2E0C-61F5-4C61E539E9B0}"/>
          </ac:picMkLst>
        </pc:picChg>
        <pc:picChg chg="del">
          <ac:chgData name="Ofentse Donald Davhie" userId="4495ab69-285c-4773-ad46-0e630a7848e3" providerId="ADAL" clId="{08A6B48D-AC1A-4BE7-B66C-47101DBAD074}" dt="2026-06-29T20:27:55.041" v="38091" actId="478"/>
          <ac:picMkLst>
            <pc:docMk/>
            <pc:sldMk cId="1186919960" sldId="6388"/>
            <ac:picMk id="39" creationId="{A36A50EF-52AD-AA8A-CBD8-D4D8DBA5C570}"/>
          </ac:picMkLst>
        </pc:picChg>
        <pc:picChg chg="del">
          <ac:chgData name="Ofentse Donald Davhie" userId="4495ab69-285c-4773-ad46-0e630a7848e3" providerId="ADAL" clId="{08A6B48D-AC1A-4BE7-B66C-47101DBAD074}" dt="2026-06-29T20:27:57.272" v="38092" actId="478"/>
          <ac:picMkLst>
            <pc:docMk/>
            <pc:sldMk cId="1186919960" sldId="6388"/>
            <ac:picMk id="42" creationId="{20A0CB15-BFC8-0882-CE9A-C44891F0EBAB}"/>
          </ac:picMkLst>
        </pc:picChg>
      </pc:sldChg>
      <pc:sldChg chg="addSp delSp modSp add del mod">
        <pc:chgData name="Ofentse Donald Davhie" userId="4495ab69-285c-4773-ad46-0e630a7848e3" providerId="ADAL" clId="{08A6B48D-AC1A-4BE7-B66C-47101DBAD074}" dt="2026-06-30T07:45:34.422" v="38394"/>
        <pc:sldMkLst>
          <pc:docMk/>
          <pc:sldMk cId="2728867208" sldId="6389"/>
        </pc:sldMkLst>
        <pc:spChg chg="mod">
          <ac:chgData name="Ofentse Donald Davhie" userId="4495ab69-285c-4773-ad46-0e630a7848e3" providerId="ADAL" clId="{08A6B48D-AC1A-4BE7-B66C-47101DBAD074}" dt="2026-06-29T21:14:58.251" v="38278" actId="1076"/>
          <ac:spMkLst>
            <pc:docMk/>
            <pc:sldMk cId="2728867208" sldId="6389"/>
            <ac:spMk id="2" creationId="{B0B52D98-CC73-F220-F2DC-255D56E811D4}"/>
          </ac:spMkLst>
        </pc:spChg>
        <pc:spChg chg="del mod">
          <ac:chgData name="Ofentse Donald Davhie" userId="4495ab69-285c-4773-ad46-0e630a7848e3" providerId="ADAL" clId="{08A6B48D-AC1A-4BE7-B66C-47101DBAD074}" dt="2026-06-29T20:44:53.099" v="38215" actId="478"/>
          <ac:spMkLst>
            <pc:docMk/>
            <pc:sldMk cId="2728867208" sldId="6389"/>
            <ac:spMk id="3" creationId="{B924D266-1B2D-9447-4D71-FD8F180B54C4}"/>
          </ac:spMkLst>
        </pc:spChg>
        <pc:spChg chg="del mod">
          <ac:chgData name="Ofentse Donald Davhie" userId="4495ab69-285c-4773-ad46-0e630a7848e3" providerId="ADAL" clId="{08A6B48D-AC1A-4BE7-B66C-47101DBAD074}" dt="2026-06-29T20:45:14.468" v="38220" actId="478"/>
          <ac:spMkLst>
            <pc:docMk/>
            <pc:sldMk cId="2728867208" sldId="6389"/>
            <ac:spMk id="4" creationId="{2FD5B52C-A89D-1DAF-C2F3-454C57EEE739}"/>
          </ac:spMkLst>
        </pc:spChg>
        <pc:spChg chg="add mod ord">
          <ac:chgData name="Ofentse Donald Davhie" userId="4495ab69-285c-4773-ad46-0e630a7848e3" providerId="ADAL" clId="{08A6B48D-AC1A-4BE7-B66C-47101DBAD074}" dt="2026-06-30T07:14:38.073" v="38328" actId="14861"/>
          <ac:spMkLst>
            <pc:docMk/>
            <pc:sldMk cId="2728867208" sldId="6389"/>
            <ac:spMk id="5" creationId="{DACB5747-96A7-97D4-AC56-3FD1417A1887}"/>
          </ac:spMkLst>
        </pc:spChg>
        <pc:spChg chg="add mod">
          <ac:chgData name="Ofentse Donald Davhie" userId="4495ab69-285c-4773-ad46-0e630a7848e3" providerId="ADAL" clId="{08A6B48D-AC1A-4BE7-B66C-47101DBAD074}" dt="2026-06-30T07:14:50.484" v="38333" actId="14861"/>
          <ac:spMkLst>
            <pc:docMk/>
            <pc:sldMk cId="2728867208" sldId="6389"/>
            <ac:spMk id="6" creationId="{F9B71BD9-60C5-A658-595A-6F213B62AACE}"/>
          </ac:spMkLst>
        </pc:spChg>
      </pc:sldChg>
      <pc:sldChg chg="delSp modSp add del mod">
        <pc:chgData name="Ofentse Donald Davhie" userId="4495ab69-285c-4773-ad46-0e630a7848e3" providerId="ADAL" clId="{08A6B48D-AC1A-4BE7-B66C-47101DBAD074}" dt="2026-06-30T07:47:24.165" v="38404"/>
        <pc:sldMkLst>
          <pc:docMk/>
          <pc:sldMk cId="395057662" sldId="6390"/>
        </pc:sldMkLst>
        <pc:spChg chg="mod">
          <ac:chgData name="Ofentse Donald Davhie" userId="4495ab69-285c-4773-ad46-0e630a7848e3" providerId="ADAL" clId="{08A6B48D-AC1A-4BE7-B66C-47101DBAD074}" dt="2026-06-30T07:16:37.340" v="38350" actId="14861"/>
          <ac:spMkLst>
            <pc:docMk/>
            <pc:sldMk cId="395057662" sldId="6390"/>
            <ac:spMk id="6" creationId="{00000000-0000-0000-0000-000000000000}"/>
          </ac:spMkLst>
        </pc:spChg>
        <pc:spChg chg="mod">
          <ac:chgData name="Ofentse Donald Davhie" userId="4495ab69-285c-4773-ad46-0e630a7848e3" providerId="ADAL" clId="{08A6B48D-AC1A-4BE7-B66C-47101DBAD074}" dt="2026-06-30T07:16:37.340" v="38350" actId="14861"/>
          <ac:spMkLst>
            <pc:docMk/>
            <pc:sldMk cId="395057662" sldId="6390"/>
            <ac:spMk id="11" creationId="{00000000-0000-0000-0000-000000000000}"/>
          </ac:spMkLst>
        </pc:spChg>
        <pc:spChg chg="mod">
          <ac:chgData name="Ofentse Donald Davhie" userId="4495ab69-285c-4773-ad46-0e630a7848e3" providerId="ADAL" clId="{08A6B48D-AC1A-4BE7-B66C-47101DBAD074}" dt="2026-06-30T07:16:37.340" v="38350" actId="14861"/>
          <ac:spMkLst>
            <pc:docMk/>
            <pc:sldMk cId="395057662" sldId="6390"/>
            <ac:spMk id="16" creationId="{00000000-0000-0000-0000-000000000000}"/>
          </ac:spMkLst>
        </pc:spChg>
        <pc:spChg chg="mod">
          <ac:chgData name="Ofentse Donald Davhie" userId="4495ab69-285c-4773-ad46-0e630a7848e3" providerId="ADAL" clId="{08A6B48D-AC1A-4BE7-B66C-47101DBAD074}" dt="2026-06-30T07:16:37.340" v="38350" actId="14861"/>
          <ac:spMkLst>
            <pc:docMk/>
            <pc:sldMk cId="395057662" sldId="6390"/>
            <ac:spMk id="21" creationId="{00000000-0000-0000-0000-000000000000}"/>
          </ac:spMkLst>
        </pc:spChg>
        <pc:picChg chg="del">
          <ac:chgData name="Ofentse Donald Davhie" userId="4495ab69-285c-4773-ad46-0e630a7848e3" providerId="ADAL" clId="{08A6B48D-AC1A-4BE7-B66C-47101DBAD074}" dt="2026-06-29T20:31:33.960" v="38137" actId="478"/>
          <ac:picMkLst>
            <pc:docMk/>
            <pc:sldMk cId="395057662" sldId="6390"/>
            <ac:picMk id="35" creationId="{9016F4B8-8033-60FD-12AE-21D664ABA9A9}"/>
          </ac:picMkLst>
        </pc:picChg>
        <pc:picChg chg="del">
          <ac:chgData name="Ofentse Donald Davhie" userId="4495ab69-285c-4773-ad46-0e630a7848e3" providerId="ADAL" clId="{08A6B48D-AC1A-4BE7-B66C-47101DBAD074}" dt="2026-06-29T20:31:36.441" v="38138" actId="478"/>
          <ac:picMkLst>
            <pc:docMk/>
            <pc:sldMk cId="395057662" sldId="6390"/>
            <ac:picMk id="38" creationId="{7EB98F12-B012-4489-9360-92E68BBF5F47}"/>
          </ac:picMkLst>
        </pc:picChg>
        <pc:picChg chg="del">
          <ac:chgData name="Ofentse Donald Davhie" userId="4495ab69-285c-4773-ad46-0e630a7848e3" providerId="ADAL" clId="{08A6B48D-AC1A-4BE7-B66C-47101DBAD074}" dt="2026-06-29T20:31:40.870" v="38140" actId="478"/>
          <ac:picMkLst>
            <pc:docMk/>
            <pc:sldMk cId="395057662" sldId="6390"/>
            <ac:picMk id="41" creationId="{A1E94A90-80A6-EC34-DCDB-668F2CD770E2}"/>
          </ac:picMkLst>
        </pc:picChg>
        <pc:picChg chg="del">
          <ac:chgData name="Ofentse Donald Davhie" userId="4495ab69-285c-4773-ad46-0e630a7848e3" providerId="ADAL" clId="{08A6B48D-AC1A-4BE7-B66C-47101DBAD074}" dt="2026-06-29T20:31:38.655" v="38139" actId="478"/>
          <ac:picMkLst>
            <pc:docMk/>
            <pc:sldMk cId="395057662" sldId="6390"/>
            <ac:picMk id="44" creationId="{3DABF5BB-8391-79E5-B5B8-6A69B610E10A}"/>
          </ac:picMkLst>
        </pc:picChg>
      </pc:sldChg>
      <pc:sldChg chg="modSp add del mod ord">
        <pc:chgData name="Ofentse Donald Davhie" userId="4495ab69-285c-4773-ad46-0e630a7848e3" providerId="ADAL" clId="{08A6B48D-AC1A-4BE7-B66C-47101DBAD074}" dt="2026-06-30T07:48:08.557" v="38408"/>
        <pc:sldMkLst>
          <pc:docMk/>
          <pc:sldMk cId="351606949" sldId="6391"/>
        </pc:sldMkLst>
        <pc:spChg chg="mod">
          <ac:chgData name="Ofentse Donald Davhie" userId="4495ab69-285c-4773-ad46-0e630a7848e3" providerId="ADAL" clId="{08A6B48D-AC1A-4BE7-B66C-47101DBAD074}" dt="2026-06-30T07:20:49.327" v="38362" actId="14861"/>
          <ac:spMkLst>
            <pc:docMk/>
            <pc:sldMk cId="351606949" sldId="6391"/>
            <ac:spMk id="7" creationId="{00000000-0000-0000-0000-000000000000}"/>
          </ac:spMkLst>
        </pc:spChg>
        <pc:spChg chg="mod">
          <ac:chgData name="Ofentse Donald Davhie" userId="4495ab69-285c-4773-ad46-0e630a7848e3" providerId="ADAL" clId="{08A6B48D-AC1A-4BE7-B66C-47101DBAD074}" dt="2026-06-30T07:20:49.327" v="38362" actId="14861"/>
          <ac:spMkLst>
            <pc:docMk/>
            <pc:sldMk cId="351606949" sldId="6391"/>
            <ac:spMk id="12" creationId="{00000000-0000-0000-0000-000000000000}"/>
          </ac:spMkLst>
        </pc:spChg>
        <pc:spChg chg="mod">
          <ac:chgData name="Ofentse Donald Davhie" userId="4495ab69-285c-4773-ad46-0e630a7848e3" providerId="ADAL" clId="{08A6B48D-AC1A-4BE7-B66C-47101DBAD074}" dt="2026-06-30T07:20:49.327" v="38362" actId="14861"/>
          <ac:spMkLst>
            <pc:docMk/>
            <pc:sldMk cId="351606949" sldId="6391"/>
            <ac:spMk id="200" creationId="{00000000-0000-0000-0000-000000000000}"/>
          </ac:spMkLst>
        </pc:spChg>
        <pc:spChg chg="mod">
          <ac:chgData name="Ofentse Donald Davhie" userId="4495ab69-285c-4773-ad46-0e630a7848e3" providerId="ADAL" clId="{08A6B48D-AC1A-4BE7-B66C-47101DBAD074}" dt="2026-06-30T07:20:49.327" v="38362" actId="14861"/>
          <ac:spMkLst>
            <pc:docMk/>
            <pc:sldMk cId="351606949" sldId="6391"/>
            <ac:spMk id="201" creationId="{00000000-0000-0000-0000-000000000000}"/>
          </ac:spMkLst>
        </pc:spChg>
      </pc:sldChg>
      <pc:sldChg chg="addSp delSp modSp add del mod modAnim">
        <pc:chgData name="Ofentse Donald Davhie" userId="4495ab69-285c-4773-ad46-0e630a7848e3" providerId="ADAL" clId="{08A6B48D-AC1A-4BE7-B66C-47101DBAD074}" dt="2026-06-30T08:18:34.669" v="38585"/>
        <pc:sldMkLst>
          <pc:docMk/>
          <pc:sldMk cId="46305828" sldId="6392"/>
        </pc:sldMkLst>
        <pc:spChg chg="add del mod">
          <ac:chgData name="Ofentse Donald Davhie" userId="4495ab69-285c-4773-ad46-0e630a7848e3" providerId="ADAL" clId="{08A6B48D-AC1A-4BE7-B66C-47101DBAD074}" dt="2026-06-30T08:07:38.828" v="38485" actId="478"/>
          <ac:spMkLst>
            <pc:docMk/>
            <pc:sldMk cId="46305828" sldId="6392"/>
            <ac:spMk id="2" creationId="{D63D0677-17CE-448A-B9F9-C339A6E2C7A9}"/>
          </ac:spMkLst>
        </pc:spChg>
        <pc:spChg chg="mod">
          <ac:chgData name="Ofentse Donald Davhie" userId="4495ab69-285c-4773-ad46-0e630a7848e3" providerId="ADAL" clId="{08A6B48D-AC1A-4BE7-B66C-47101DBAD074}" dt="2026-06-30T07:22:21.260" v="38381" actId="14861"/>
          <ac:spMkLst>
            <pc:docMk/>
            <pc:sldMk cId="46305828" sldId="6392"/>
            <ac:spMk id="6" creationId="{00000000-0000-0000-0000-000000000000}"/>
          </ac:spMkLst>
        </pc:spChg>
        <pc:spChg chg="mod">
          <ac:chgData name="Ofentse Donald Davhie" userId="4495ab69-285c-4773-ad46-0e630a7848e3" providerId="ADAL" clId="{08A6B48D-AC1A-4BE7-B66C-47101DBAD074}" dt="2026-06-30T07:22:21.260" v="38381" actId="14861"/>
          <ac:spMkLst>
            <pc:docMk/>
            <pc:sldMk cId="46305828" sldId="6392"/>
            <ac:spMk id="10" creationId="{00000000-0000-0000-0000-000000000000}"/>
          </ac:spMkLst>
        </pc:spChg>
        <pc:spChg chg="mod">
          <ac:chgData name="Ofentse Donald Davhie" userId="4495ab69-285c-4773-ad46-0e630a7848e3" providerId="ADAL" clId="{08A6B48D-AC1A-4BE7-B66C-47101DBAD074}" dt="2026-06-29T19:58:22.261" v="38057"/>
          <ac:spMkLst>
            <pc:docMk/>
            <pc:sldMk cId="46305828" sldId="6392"/>
            <ac:spMk id="17" creationId="{6AFD12E3-F262-B001-C474-A030949A63F6}"/>
          </ac:spMkLst>
        </pc:spChg>
        <pc:picChg chg="del mod">
          <ac:chgData name="Ofentse Donald Davhie" userId="4495ab69-285c-4773-ad46-0e630a7848e3" providerId="ADAL" clId="{08A6B48D-AC1A-4BE7-B66C-47101DBAD074}" dt="2026-06-29T20:35:27.952" v="38180" actId="478"/>
          <ac:picMkLst>
            <pc:docMk/>
            <pc:sldMk cId="46305828" sldId="6392"/>
            <ac:picMk id="15" creationId="{B5EE700F-A9BB-C5AE-5B9D-9FE0A63E87A8}"/>
          </ac:picMkLst>
        </pc:picChg>
        <pc:picChg chg="del mod">
          <ac:chgData name="Ofentse Donald Davhie" userId="4495ab69-285c-4773-ad46-0e630a7848e3" providerId="ADAL" clId="{08A6B48D-AC1A-4BE7-B66C-47101DBAD074}" dt="2026-06-29T20:35:30.067" v="38181" actId="478"/>
          <ac:picMkLst>
            <pc:docMk/>
            <pc:sldMk cId="46305828" sldId="6392"/>
            <ac:picMk id="16" creationId="{B061B40F-D249-2A74-A02F-798172FC7DE6}"/>
          </ac:picMkLst>
        </pc:picChg>
      </pc:sldChg>
      <pc:sldChg chg="delSp modSp add del mod modAnim">
        <pc:chgData name="Ofentse Donald Davhie" userId="4495ab69-285c-4773-ad46-0e630a7848e3" providerId="ADAL" clId="{08A6B48D-AC1A-4BE7-B66C-47101DBAD074}" dt="2026-06-30T08:19:00.778" v="38589"/>
        <pc:sldMkLst>
          <pc:docMk/>
          <pc:sldMk cId="720704367" sldId="6393"/>
        </pc:sldMkLst>
        <pc:spChg chg="mod">
          <ac:chgData name="Ofentse Donald Davhie" userId="4495ab69-285c-4773-ad46-0e630a7848e3" providerId="ADAL" clId="{08A6B48D-AC1A-4BE7-B66C-47101DBAD074}" dt="2026-06-30T08:11:05.141" v="38566" actId="20577"/>
          <ac:spMkLst>
            <pc:docMk/>
            <pc:sldMk cId="720704367" sldId="6393"/>
            <ac:spMk id="2" creationId="{00000000-0000-0000-0000-000000000000}"/>
          </ac:spMkLst>
        </pc:spChg>
        <pc:spChg chg="mod">
          <ac:chgData name="Ofentse Donald Davhie" userId="4495ab69-285c-4773-ad46-0e630a7848e3" providerId="ADAL" clId="{08A6B48D-AC1A-4BE7-B66C-47101DBAD074}" dt="2026-06-30T08:11:14.101" v="38569" actId="20577"/>
          <ac:spMkLst>
            <pc:docMk/>
            <pc:sldMk cId="720704367" sldId="6393"/>
            <ac:spMk id="3" creationId="{00000000-0000-0000-0000-000000000000}"/>
          </ac:spMkLst>
        </pc:spChg>
        <pc:spChg chg="mod">
          <ac:chgData name="Ofentse Donald Davhie" userId="4495ab69-285c-4773-ad46-0e630a7848e3" providerId="ADAL" clId="{08A6B48D-AC1A-4BE7-B66C-47101DBAD074}" dt="2026-06-30T07:23:15.433" v="38387" actId="207"/>
          <ac:spMkLst>
            <pc:docMk/>
            <pc:sldMk cId="720704367" sldId="6393"/>
            <ac:spMk id="4" creationId="{00000000-0000-0000-0000-000000000000}"/>
          </ac:spMkLst>
        </pc:spChg>
        <pc:spChg chg="mod">
          <ac:chgData name="Ofentse Donald Davhie" userId="4495ab69-285c-4773-ad46-0e630a7848e3" providerId="ADAL" clId="{08A6B48D-AC1A-4BE7-B66C-47101DBAD074}" dt="2026-06-30T07:25:53.546" v="38392" actId="207"/>
          <ac:spMkLst>
            <pc:docMk/>
            <pc:sldMk cId="720704367" sldId="6393"/>
            <ac:spMk id="8" creationId="{00000000-0000-0000-0000-000000000000}"/>
          </ac:spMkLst>
        </pc:spChg>
        <pc:spChg chg="del">
          <ac:chgData name="Ofentse Donald Davhie" userId="4495ab69-285c-4773-ad46-0e630a7848e3" providerId="ADAL" clId="{08A6B48D-AC1A-4BE7-B66C-47101DBAD074}" dt="2026-06-30T08:08:05.745" v="38493" actId="478"/>
          <ac:spMkLst>
            <pc:docMk/>
            <pc:sldMk cId="720704367" sldId="6393"/>
            <ac:spMk id="13" creationId="{00000000-0000-0000-0000-000000000000}"/>
          </ac:spMkLst>
        </pc:spChg>
      </pc:sldChg>
      <pc:sldChg chg="delSp modSp add del mod ord modAnim">
        <pc:chgData name="Ofentse Donald Davhie" userId="4495ab69-285c-4773-ad46-0e630a7848e3" providerId="ADAL" clId="{08A6B48D-AC1A-4BE7-B66C-47101DBAD074}" dt="2026-06-30T08:18:48.160" v="38587"/>
        <pc:sldMkLst>
          <pc:docMk/>
          <pc:sldMk cId="2261491213" sldId="6394"/>
        </pc:sldMkLst>
        <pc:spChg chg="mod">
          <ac:chgData name="Ofentse Donald Davhie" userId="4495ab69-285c-4773-ad46-0e630a7848e3" providerId="ADAL" clId="{08A6B48D-AC1A-4BE7-B66C-47101DBAD074}" dt="2026-06-30T07:22:59.936" v="38384" actId="14861"/>
          <ac:spMkLst>
            <pc:docMk/>
            <pc:sldMk cId="2261491213" sldId="6394"/>
            <ac:spMk id="5" creationId="{00000000-0000-0000-0000-000000000000}"/>
          </ac:spMkLst>
        </pc:spChg>
        <pc:spChg chg="mod">
          <ac:chgData name="Ofentse Donald Davhie" userId="4495ab69-285c-4773-ad46-0e630a7848e3" providerId="ADAL" clId="{08A6B48D-AC1A-4BE7-B66C-47101DBAD074}" dt="2026-06-30T07:22:59.936" v="38384" actId="14861"/>
          <ac:spMkLst>
            <pc:docMk/>
            <pc:sldMk cId="2261491213" sldId="6394"/>
            <ac:spMk id="10" creationId="{00000000-0000-0000-0000-000000000000}"/>
          </ac:spMkLst>
        </pc:spChg>
        <pc:spChg chg="mod">
          <ac:chgData name="Ofentse Donald Davhie" userId="4495ab69-285c-4773-ad46-0e630a7848e3" providerId="ADAL" clId="{08A6B48D-AC1A-4BE7-B66C-47101DBAD074}" dt="2026-06-30T07:22:59.936" v="38384" actId="14861"/>
          <ac:spMkLst>
            <pc:docMk/>
            <pc:sldMk cId="2261491213" sldId="6394"/>
            <ac:spMk id="15" creationId="{00000000-0000-0000-0000-000000000000}"/>
          </ac:spMkLst>
        </pc:spChg>
        <pc:spChg chg="mod">
          <ac:chgData name="Ofentse Donald Davhie" userId="4495ab69-285c-4773-ad46-0e630a7848e3" providerId="ADAL" clId="{08A6B48D-AC1A-4BE7-B66C-47101DBAD074}" dt="2026-06-30T07:22:59.936" v="38384" actId="14861"/>
          <ac:spMkLst>
            <pc:docMk/>
            <pc:sldMk cId="2261491213" sldId="6394"/>
            <ac:spMk id="20" creationId="{00000000-0000-0000-0000-000000000000}"/>
          </ac:spMkLst>
        </pc:spChg>
        <pc:spChg chg="del">
          <ac:chgData name="Ofentse Donald Davhie" userId="4495ab69-285c-4773-ad46-0e630a7848e3" providerId="ADAL" clId="{08A6B48D-AC1A-4BE7-B66C-47101DBAD074}" dt="2026-06-29T20:54:24.817" v="38264" actId="478"/>
          <ac:spMkLst>
            <pc:docMk/>
            <pc:sldMk cId="2261491213" sldId="6394"/>
            <ac:spMk id="39" creationId="{0F1CF6BF-C950-4DBC-9788-931A5B2261E8}"/>
          </ac:spMkLst>
        </pc:spChg>
        <pc:picChg chg="del">
          <ac:chgData name="Ofentse Donald Davhie" userId="4495ab69-285c-4773-ad46-0e630a7848e3" providerId="ADAL" clId="{08A6B48D-AC1A-4BE7-B66C-47101DBAD074}" dt="2026-06-29T20:35:59.378" v="38186" actId="478"/>
          <ac:picMkLst>
            <pc:docMk/>
            <pc:sldMk cId="2261491213" sldId="6394"/>
            <ac:picMk id="32" creationId="{70120EDE-2991-64B5-F80A-4BF6D76ADA7D}"/>
          </ac:picMkLst>
        </pc:picChg>
        <pc:picChg chg="del">
          <ac:chgData name="Ofentse Donald Davhie" userId="4495ab69-285c-4773-ad46-0e630a7848e3" providerId="ADAL" clId="{08A6B48D-AC1A-4BE7-B66C-47101DBAD074}" dt="2026-06-29T20:35:59.378" v="38186" actId="478"/>
          <ac:picMkLst>
            <pc:docMk/>
            <pc:sldMk cId="2261491213" sldId="6394"/>
            <ac:picMk id="34" creationId="{99F8051F-F703-4186-A6CC-41B4CE8E8E14}"/>
          </ac:picMkLst>
        </pc:picChg>
        <pc:picChg chg="del">
          <ac:chgData name="Ofentse Donald Davhie" userId="4495ab69-285c-4773-ad46-0e630a7848e3" providerId="ADAL" clId="{08A6B48D-AC1A-4BE7-B66C-47101DBAD074}" dt="2026-06-29T20:35:59.378" v="38186" actId="478"/>
          <ac:picMkLst>
            <pc:docMk/>
            <pc:sldMk cId="2261491213" sldId="6394"/>
            <ac:picMk id="36" creationId="{B51B7376-486B-512A-CF50-B0D59C0884B9}"/>
          </ac:picMkLst>
        </pc:picChg>
        <pc:picChg chg="del">
          <ac:chgData name="Ofentse Donald Davhie" userId="4495ab69-285c-4773-ad46-0e630a7848e3" providerId="ADAL" clId="{08A6B48D-AC1A-4BE7-B66C-47101DBAD074}" dt="2026-06-29T20:35:59.378" v="38186" actId="478"/>
          <ac:picMkLst>
            <pc:docMk/>
            <pc:sldMk cId="2261491213" sldId="6394"/>
            <ac:picMk id="38" creationId="{DD061374-E472-30AF-A94B-D86C28A4E1FB}"/>
          </ac:picMkLst>
        </pc:picChg>
      </pc:sldChg>
      <pc:sldChg chg="add del">
        <pc:chgData name="Ofentse Donald Davhie" userId="4495ab69-285c-4773-ad46-0e630a7848e3" providerId="ADAL" clId="{08A6B48D-AC1A-4BE7-B66C-47101DBAD074}" dt="2026-06-30T07:54:41.639" v="38418"/>
        <pc:sldMkLst>
          <pc:docMk/>
          <pc:sldMk cId="2866963458" sldId="6395"/>
        </pc:sldMkLst>
      </pc:sldChg>
      <pc:sldChg chg="add del">
        <pc:chgData name="Ofentse Donald Davhie" userId="4495ab69-285c-4773-ad46-0e630a7848e3" providerId="ADAL" clId="{08A6B48D-AC1A-4BE7-B66C-47101DBAD074}" dt="2026-06-30T07:49:59.496" v="38412"/>
        <pc:sldMkLst>
          <pc:docMk/>
          <pc:sldMk cId="610081086" sldId="6396"/>
        </pc:sldMkLst>
      </pc:sldChg>
      <pc:sldChg chg="add del">
        <pc:chgData name="Ofentse Donald Davhie" userId="4495ab69-285c-4773-ad46-0e630a7848e3" providerId="ADAL" clId="{08A6B48D-AC1A-4BE7-B66C-47101DBAD074}" dt="2026-06-30T07:55:13.358" v="38424"/>
        <pc:sldMkLst>
          <pc:docMk/>
          <pc:sldMk cId="1153762785" sldId="6397"/>
        </pc:sldMkLst>
      </pc:sldChg>
      <pc:sldChg chg="add del">
        <pc:chgData name="Ofentse Donald Davhie" userId="4495ab69-285c-4773-ad46-0e630a7848e3" providerId="ADAL" clId="{08A6B48D-AC1A-4BE7-B66C-47101DBAD074}" dt="2026-06-30T07:55:21.983" v="38426"/>
        <pc:sldMkLst>
          <pc:docMk/>
          <pc:sldMk cId="223431916" sldId="6398"/>
        </pc:sldMkLst>
      </pc:sldChg>
      <pc:sldChg chg="add del">
        <pc:chgData name="Ofentse Donald Davhie" userId="4495ab69-285c-4773-ad46-0e630a7848e3" providerId="ADAL" clId="{08A6B48D-AC1A-4BE7-B66C-47101DBAD074}" dt="2026-06-30T07:50:07.340" v="38414"/>
        <pc:sldMkLst>
          <pc:docMk/>
          <pc:sldMk cId="2909167083" sldId="6399"/>
        </pc:sldMkLst>
      </pc:sldChg>
      <pc:sldChg chg="add del">
        <pc:chgData name="Ofentse Donald Davhie" userId="4495ab69-285c-4773-ad46-0e630a7848e3" providerId="ADAL" clId="{08A6B48D-AC1A-4BE7-B66C-47101DBAD074}" dt="2026-06-30T07:55:51.784" v="38428"/>
        <pc:sldMkLst>
          <pc:docMk/>
          <pc:sldMk cId="3705064998" sldId="6400"/>
        </pc:sldMkLst>
      </pc:sldChg>
      <pc:sldChg chg="add del">
        <pc:chgData name="Ofentse Donald Davhie" userId="4495ab69-285c-4773-ad46-0e630a7848e3" providerId="ADAL" clId="{08A6B48D-AC1A-4BE7-B66C-47101DBAD074}" dt="2026-06-30T07:54:50.347" v="38420"/>
        <pc:sldMkLst>
          <pc:docMk/>
          <pc:sldMk cId="3197910941" sldId="6401"/>
        </pc:sldMkLst>
      </pc:sldChg>
      <pc:sldChg chg="add del">
        <pc:chgData name="Ofentse Donald Davhie" userId="4495ab69-285c-4773-ad46-0e630a7848e3" providerId="ADAL" clId="{08A6B48D-AC1A-4BE7-B66C-47101DBAD074}" dt="2026-06-30T07:56:00.844" v="38430"/>
        <pc:sldMkLst>
          <pc:docMk/>
          <pc:sldMk cId="1570140463" sldId="6402"/>
        </pc:sldMkLst>
      </pc:sldChg>
      <pc:sldChg chg="add del">
        <pc:chgData name="Ofentse Donald Davhie" userId="4495ab69-285c-4773-ad46-0e630a7848e3" providerId="ADAL" clId="{08A6B48D-AC1A-4BE7-B66C-47101DBAD074}" dt="2026-06-30T07:56:09.403" v="38432"/>
        <pc:sldMkLst>
          <pc:docMk/>
          <pc:sldMk cId="165757929" sldId="6403"/>
        </pc:sldMkLst>
      </pc:sldChg>
      <pc:sldChg chg="add del">
        <pc:chgData name="Ofentse Donald Davhie" userId="4495ab69-285c-4773-ad46-0e630a7848e3" providerId="ADAL" clId="{08A6B48D-AC1A-4BE7-B66C-47101DBAD074}" dt="2026-06-30T07:55:04.331" v="38422"/>
        <pc:sldMkLst>
          <pc:docMk/>
          <pc:sldMk cId="763172924" sldId="6404"/>
        </pc:sldMkLst>
      </pc:sldChg>
      <pc:sldChg chg="add del">
        <pc:chgData name="Ofentse Donald Davhie" userId="4495ab69-285c-4773-ad46-0e630a7848e3" providerId="ADAL" clId="{08A6B48D-AC1A-4BE7-B66C-47101DBAD074}" dt="2026-06-30T07:54:31.014" v="38416"/>
        <pc:sldMkLst>
          <pc:docMk/>
          <pc:sldMk cId="532225932" sldId="6405"/>
        </pc:sldMkLst>
      </pc:sldChg>
      <pc:sldChg chg="modSp add del mod modAnim">
        <pc:chgData name="Ofentse Donald Davhie" userId="4495ab69-285c-4773-ad46-0e630a7848e3" providerId="ADAL" clId="{08A6B48D-AC1A-4BE7-B66C-47101DBAD074}" dt="2026-06-30T08:17:15.656" v="38577"/>
        <pc:sldMkLst>
          <pc:docMk/>
          <pc:sldMk cId="1291697441" sldId="6406"/>
        </pc:sldMkLst>
        <pc:spChg chg="mod">
          <ac:chgData name="Ofentse Donald Davhie" userId="4495ab69-285c-4773-ad46-0e630a7848e3" providerId="ADAL" clId="{08A6B48D-AC1A-4BE7-B66C-47101DBAD074}" dt="2026-06-30T08:10:20.479" v="38546" actId="6549"/>
          <ac:spMkLst>
            <pc:docMk/>
            <pc:sldMk cId="1291697441" sldId="6406"/>
            <ac:spMk id="4" creationId="{81F90E87-23E3-1340-1928-D8183C2E88B3}"/>
          </ac:spMkLst>
        </pc:spChg>
      </pc:sldChg>
      <pc:sldChg chg="add del modAnim">
        <pc:chgData name="Ofentse Donald Davhie" userId="4495ab69-285c-4773-ad46-0e630a7848e3" providerId="ADAL" clId="{08A6B48D-AC1A-4BE7-B66C-47101DBAD074}" dt="2026-06-30T08:16:29.824" v="38571"/>
        <pc:sldMkLst>
          <pc:docMk/>
          <pc:sldMk cId="951500190" sldId="6407"/>
        </pc:sldMkLst>
      </pc:sldChg>
      <pc:sldChg chg="addSp delSp modSp add mod delAnim modAnim modNotesTx">
        <pc:chgData name="Ofentse Donald Davhie" userId="4495ab69-285c-4773-ad46-0e630a7848e3" providerId="ADAL" clId="{08A6B48D-AC1A-4BE7-B66C-47101DBAD074}" dt="2026-06-30T09:49:59.712" v="38674" actId="20577"/>
        <pc:sldMkLst>
          <pc:docMk/>
          <pc:sldMk cId="694288022" sldId="6408"/>
        </pc:sldMkLst>
        <pc:spChg chg="add mod">
          <ac:chgData name="Ofentse Donald Davhie" userId="4495ab69-285c-4773-ad46-0e630a7848e3" providerId="ADAL" clId="{08A6B48D-AC1A-4BE7-B66C-47101DBAD074}" dt="2026-06-30T08:39:12.221" v="38638" actId="1076"/>
          <ac:spMkLst>
            <pc:docMk/>
            <pc:sldMk cId="694288022" sldId="6408"/>
            <ac:spMk id="4" creationId="{113802AE-5D33-C7AA-EE54-B43E64960EC6}"/>
          </ac:spMkLst>
        </pc:spChg>
        <pc:spChg chg="del">
          <ac:chgData name="Ofentse Donald Davhie" userId="4495ab69-285c-4773-ad46-0e630a7848e3" providerId="ADAL" clId="{08A6B48D-AC1A-4BE7-B66C-47101DBAD074}" dt="2026-06-30T08:33:49.387" v="38592" actId="478"/>
          <ac:spMkLst>
            <pc:docMk/>
            <pc:sldMk cId="694288022" sldId="6408"/>
            <ac:spMk id="5" creationId="{00000000-0000-0000-0000-000000000000}"/>
          </ac:spMkLst>
        </pc:spChg>
        <pc:spChg chg="del">
          <ac:chgData name="Ofentse Donald Davhie" userId="4495ab69-285c-4773-ad46-0e630a7848e3" providerId="ADAL" clId="{08A6B48D-AC1A-4BE7-B66C-47101DBAD074}" dt="2026-06-30T08:33:46.507" v="38591" actId="478"/>
          <ac:spMkLst>
            <pc:docMk/>
            <pc:sldMk cId="694288022" sldId="6408"/>
            <ac:spMk id="6" creationId="{00000000-0000-0000-0000-000000000000}"/>
          </ac:spMkLst>
        </pc:spChg>
        <pc:spChg chg="del">
          <ac:chgData name="Ofentse Donald Davhie" userId="4495ab69-285c-4773-ad46-0e630a7848e3" providerId="ADAL" clId="{08A6B48D-AC1A-4BE7-B66C-47101DBAD074}" dt="2026-06-30T08:33:46.507" v="38591" actId="478"/>
          <ac:spMkLst>
            <pc:docMk/>
            <pc:sldMk cId="694288022" sldId="6408"/>
            <ac:spMk id="7" creationId="{00000000-0000-0000-0000-000000000000}"/>
          </ac:spMkLst>
        </pc:spChg>
        <pc:spChg chg="del">
          <ac:chgData name="Ofentse Donald Davhie" userId="4495ab69-285c-4773-ad46-0e630a7848e3" providerId="ADAL" clId="{08A6B48D-AC1A-4BE7-B66C-47101DBAD074}" dt="2026-06-30T08:33:46.507" v="38591" actId="478"/>
          <ac:spMkLst>
            <pc:docMk/>
            <pc:sldMk cId="694288022" sldId="6408"/>
            <ac:spMk id="15" creationId="{00000000-0000-0000-0000-000000000000}"/>
          </ac:spMkLst>
        </pc:spChg>
        <pc:spChg chg="del">
          <ac:chgData name="Ofentse Donald Davhie" userId="4495ab69-285c-4773-ad46-0e630a7848e3" providerId="ADAL" clId="{08A6B48D-AC1A-4BE7-B66C-47101DBAD074}" dt="2026-06-30T08:33:46.507" v="38591" actId="478"/>
          <ac:spMkLst>
            <pc:docMk/>
            <pc:sldMk cId="694288022" sldId="6408"/>
            <ac:spMk id="19" creationId="{CE5C500B-35F8-AD94-5E8A-4B41829FF826}"/>
          </ac:spMkLst>
        </pc:spChg>
        <pc:spChg chg="del">
          <ac:chgData name="Ofentse Donald Davhie" userId="4495ab69-285c-4773-ad46-0e630a7848e3" providerId="ADAL" clId="{08A6B48D-AC1A-4BE7-B66C-47101DBAD074}" dt="2026-06-30T08:33:46.507" v="38591" actId="478"/>
          <ac:spMkLst>
            <pc:docMk/>
            <pc:sldMk cId="694288022" sldId="6408"/>
            <ac:spMk id="20" creationId="{26CF6165-6470-A9F7-721D-43B4BE89D82F}"/>
          </ac:spMkLst>
        </pc:spChg>
        <pc:graphicFrameChg chg="add mod">
          <ac:chgData name="Ofentse Donald Davhie" userId="4495ab69-285c-4773-ad46-0e630a7848e3" providerId="ADAL" clId="{08A6B48D-AC1A-4BE7-B66C-47101DBAD074}" dt="2026-06-30T08:38:19.323" v="38624" actId="14100"/>
          <ac:graphicFrameMkLst>
            <pc:docMk/>
            <pc:sldMk cId="694288022" sldId="6408"/>
            <ac:graphicFrameMk id="3" creationId="{9C313A99-A8C9-972F-AE12-C2F3746C96AE}"/>
          </ac:graphicFrameMkLst>
        </pc:graphicFrameChg>
      </pc:sldChg>
      <pc:sldChg chg="modSp add modAnim modNotesTx">
        <pc:chgData name="Ofentse Donald Davhie" userId="4495ab69-285c-4773-ad46-0e630a7848e3" providerId="ADAL" clId="{08A6B48D-AC1A-4BE7-B66C-47101DBAD074}" dt="2026-06-30T09:49:01.652" v="38670" actId="20577"/>
        <pc:sldMkLst>
          <pc:docMk/>
          <pc:sldMk cId="30414267" sldId="6409"/>
        </pc:sldMkLst>
        <pc:spChg chg="mod">
          <ac:chgData name="Ofentse Donald Davhie" userId="4495ab69-285c-4773-ad46-0e630a7848e3" providerId="ADAL" clId="{08A6B48D-AC1A-4BE7-B66C-47101DBAD074}" dt="2026-06-30T09:28:44.144" v="38645" actId="113"/>
          <ac:spMkLst>
            <pc:docMk/>
            <pc:sldMk cId="30414267" sldId="6409"/>
            <ac:spMk id="5" creationId="{00000000-0000-0000-0000-000000000000}"/>
          </ac:spMkLst>
        </pc:spChg>
        <pc:spChg chg="mod">
          <ac:chgData name="Ofentse Donald Davhie" userId="4495ab69-285c-4773-ad46-0e630a7848e3" providerId="ADAL" clId="{08A6B48D-AC1A-4BE7-B66C-47101DBAD074}" dt="2026-06-30T09:28:19.402" v="38644" actId="113"/>
          <ac:spMkLst>
            <pc:docMk/>
            <pc:sldMk cId="30414267" sldId="6409"/>
            <ac:spMk id="23" creationId="{00000000-0000-0000-0000-000000000000}"/>
          </ac:spMkLst>
        </pc:spChg>
      </pc:sldChg>
      <pc:sldChg chg="modSp add modAnim modNotesTx">
        <pc:chgData name="Ofentse Donald Davhie" userId="4495ab69-285c-4773-ad46-0e630a7848e3" providerId="ADAL" clId="{08A6B48D-AC1A-4BE7-B66C-47101DBAD074}" dt="2026-06-30T09:49:12.675" v="38671" actId="20577"/>
        <pc:sldMkLst>
          <pc:docMk/>
          <pc:sldMk cId="3048435937" sldId="6410"/>
        </pc:sldMkLst>
        <pc:spChg chg="mod">
          <ac:chgData name="Ofentse Donald Davhie" userId="4495ab69-285c-4773-ad46-0e630a7848e3" providerId="ADAL" clId="{08A6B48D-AC1A-4BE7-B66C-47101DBAD074}" dt="2026-06-30T09:27:24.156" v="38642" actId="113"/>
          <ac:spMkLst>
            <pc:docMk/>
            <pc:sldMk cId="3048435937" sldId="6410"/>
            <ac:spMk id="19" creationId="{00000000-0000-0000-0000-000000000000}"/>
          </ac:spMkLst>
        </pc:spChg>
      </pc:sldChg>
      <pc:sldChg chg="add del">
        <pc:chgData name="Ofentse Donald Davhie" userId="4495ab69-285c-4773-ad46-0e630a7848e3" providerId="ADAL" clId="{08A6B48D-AC1A-4BE7-B66C-47101DBAD074}" dt="2026-06-30T07:57:04.164" v="38434"/>
        <pc:sldMkLst>
          <pc:docMk/>
          <pc:sldMk cId="188509373" sldId="6411"/>
        </pc:sldMkLst>
      </pc:sldChg>
      <pc:sldChg chg="delSp add del mod modAnim">
        <pc:chgData name="Ofentse Donald Davhie" userId="4495ab69-285c-4773-ad46-0e630a7848e3" providerId="ADAL" clId="{08A6B48D-AC1A-4BE7-B66C-47101DBAD074}" dt="2026-06-30T08:17:26.745" v="38579"/>
        <pc:sldMkLst>
          <pc:docMk/>
          <pc:sldMk cId="708689102" sldId="6412"/>
        </pc:sldMkLst>
        <pc:spChg chg="del">
          <ac:chgData name="Ofentse Donald Davhie" userId="4495ab69-285c-4773-ad46-0e630a7848e3" providerId="ADAL" clId="{08A6B48D-AC1A-4BE7-B66C-47101DBAD074}" dt="2026-06-30T08:06:22.680" v="38463" actId="478"/>
          <ac:spMkLst>
            <pc:docMk/>
            <pc:sldMk cId="708689102" sldId="6412"/>
            <ac:spMk id="45" creationId="{3661E7E6-D005-4FEB-B9A6-9B9825C09007}"/>
          </ac:spMkLst>
        </pc:spChg>
      </pc:sldChg>
      <pc:sldChg chg="delSp add del mod modAnim">
        <pc:chgData name="Ofentse Donald Davhie" userId="4495ab69-285c-4773-ad46-0e630a7848e3" providerId="ADAL" clId="{08A6B48D-AC1A-4BE7-B66C-47101DBAD074}" dt="2026-06-30T08:17:35.718" v="38581"/>
        <pc:sldMkLst>
          <pc:docMk/>
          <pc:sldMk cId="4287900373" sldId="6413"/>
        </pc:sldMkLst>
        <pc:spChg chg="del">
          <ac:chgData name="Ofentse Donald Davhie" userId="4495ab69-285c-4773-ad46-0e630a7848e3" providerId="ADAL" clId="{08A6B48D-AC1A-4BE7-B66C-47101DBAD074}" dt="2026-06-30T08:07:02.935" v="38474" actId="478"/>
          <ac:spMkLst>
            <pc:docMk/>
            <pc:sldMk cId="4287900373" sldId="6413"/>
            <ac:spMk id="202" creationId="{00000000-0000-0000-0000-000000000000}"/>
          </ac:spMkLst>
        </pc:spChg>
      </pc:sldChg>
      <pc:sldChg chg="add del modAnim">
        <pc:chgData name="Ofentse Donald Davhie" userId="4495ab69-285c-4773-ad46-0e630a7848e3" providerId="ADAL" clId="{08A6B48D-AC1A-4BE7-B66C-47101DBAD074}" dt="2026-06-30T08:17:47.720" v="38583"/>
        <pc:sldMkLst>
          <pc:docMk/>
          <pc:sldMk cId="142854786" sldId="6414"/>
        </pc:sldMkLst>
      </pc:sldChg>
      <pc:sldChg chg="add del modAnim">
        <pc:chgData name="Ofentse Donald Davhie" userId="4495ab69-285c-4773-ad46-0e630a7848e3" providerId="ADAL" clId="{08A6B48D-AC1A-4BE7-B66C-47101DBAD074}" dt="2026-06-30T08:17:06.668" v="38575"/>
        <pc:sldMkLst>
          <pc:docMk/>
          <pc:sldMk cId="1816344004" sldId="6415"/>
        </pc:sldMkLst>
      </pc:sldChg>
      <pc:sldChg chg="add del">
        <pc:chgData name="Ofentse Donald Davhie" userId="4495ab69-285c-4773-ad46-0e630a7848e3" providerId="ADAL" clId="{08A6B48D-AC1A-4BE7-B66C-47101DBAD074}" dt="2026-06-30T09:27:54.726" v="38643" actId="47"/>
        <pc:sldMkLst>
          <pc:docMk/>
          <pc:sldMk cId="36590574" sldId="6416"/>
        </pc:sldMkLst>
      </pc:sldChg>
      <pc:sldChg chg="add modNotesTx">
        <pc:chgData name="Ofentse Donald Davhie" userId="4495ab69-285c-4773-ad46-0e630a7848e3" providerId="ADAL" clId="{08A6B48D-AC1A-4BE7-B66C-47101DBAD074}" dt="2026-06-30T09:48:55.824" v="38669" actId="20577"/>
        <pc:sldMkLst>
          <pc:docMk/>
          <pc:sldMk cId="2505443599" sldId="6417"/>
        </pc:sldMkLst>
      </pc:sldChg>
      <pc:sldChg chg="modSp add modNotesTx">
        <pc:chgData name="Ofentse Donald Davhie" userId="4495ab69-285c-4773-ad46-0e630a7848e3" providerId="ADAL" clId="{08A6B48D-AC1A-4BE7-B66C-47101DBAD074}" dt="2026-06-30T09:49:37.034" v="38672" actId="20577"/>
        <pc:sldMkLst>
          <pc:docMk/>
          <pc:sldMk cId="3605276125" sldId="6418"/>
        </pc:sldMkLst>
        <pc:spChg chg="mod">
          <ac:chgData name="Ofentse Donald Davhie" userId="4495ab69-285c-4773-ad46-0e630a7848e3" providerId="ADAL" clId="{08A6B48D-AC1A-4BE7-B66C-47101DBAD074}" dt="2026-06-30T09:29:51.512" v="38646" actId="113"/>
          <ac:spMkLst>
            <pc:docMk/>
            <pc:sldMk cId="3605276125" sldId="6418"/>
            <ac:spMk id="5" creationId="{00000000-0000-0000-0000-000000000000}"/>
          </ac:spMkLst>
        </pc:spChg>
      </pc:sldChg>
      <pc:sldChg chg="add">
        <pc:chgData name="Ofentse Donald Davhie" userId="4495ab69-285c-4773-ad46-0e630a7848e3" providerId="ADAL" clId="{08A6B48D-AC1A-4BE7-B66C-47101DBAD074}" dt="2026-06-30T08:17:15.642" v="38576"/>
        <pc:sldMkLst>
          <pc:docMk/>
          <pc:sldMk cId="2456358092" sldId="6419"/>
        </pc:sldMkLst>
      </pc:sldChg>
      <pc:sldChg chg="modSp add del mod modNotesTx">
        <pc:chgData name="Ofentse Donald Davhie" userId="4495ab69-285c-4773-ad46-0e630a7848e3" providerId="ADAL" clId="{08A6B48D-AC1A-4BE7-B66C-47101DBAD074}" dt="2026-06-30T09:53:48.771" v="38678" actId="47"/>
        <pc:sldMkLst>
          <pc:docMk/>
          <pc:sldMk cId="1160576385" sldId="6420"/>
        </pc:sldMkLst>
        <pc:spChg chg="mod">
          <ac:chgData name="Ofentse Donald Davhie" userId="4495ab69-285c-4773-ad46-0e630a7848e3" providerId="ADAL" clId="{08A6B48D-AC1A-4BE7-B66C-47101DBAD074}" dt="2026-06-30T09:30:53.951" v="38647"/>
          <ac:spMkLst>
            <pc:docMk/>
            <pc:sldMk cId="1160576385" sldId="6420"/>
            <ac:spMk id="6" creationId="{00000000-0000-0000-0000-000000000000}"/>
          </ac:spMkLst>
        </pc:spChg>
        <pc:spChg chg="mod">
          <ac:chgData name="Ofentse Donald Davhie" userId="4495ab69-285c-4773-ad46-0e630a7848e3" providerId="ADAL" clId="{08A6B48D-AC1A-4BE7-B66C-47101DBAD074}" dt="2026-06-30T09:30:56.332" v="38648"/>
          <ac:spMkLst>
            <pc:docMk/>
            <pc:sldMk cId="1160576385" sldId="6420"/>
            <ac:spMk id="11" creationId="{00000000-0000-0000-0000-000000000000}"/>
          </ac:spMkLst>
        </pc:spChg>
        <pc:spChg chg="mod">
          <ac:chgData name="Ofentse Donald Davhie" userId="4495ab69-285c-4773-ad46-0e630a7848e3" providerId="ADAL" clId="{08A6B48D-AC1A-4BE7-B66C-47101DBAD074}" dt="2026-06-30T09:30:58.962" v="38649"/>
          <ac:spMkLst>
            <pc:docMk/>
            <pc:sldMk cId="1160576385" sldId="6420"/>
            <ac:spMk id="16" creationId="{00000000-0000-0000-0000-000000000000}"/>
          </ac:spMkLst>
        </pc:spChg>
        <pc:spChg chg="mod">
          <ac:chgData name="Ofentse Donald Davhie" userId="4495ab69-285c-4773-ad46-0e630a7848e3" providerId="ADAL" clId="{08A6B48D-AC1A-4BE7-B66C-47101DBAD074}" dt="2026-06-30T09:32:32.787" v="38652" actId="1076"/>
          <ac:spMkLst>
            <pc:docMk/>
            <pc:sldMk cId="1160576385" sldId="6420"/>
            <ac:spMk id="21" creationId="{00000000-0000-0000-0000-000000000000}"/>
          </ac:spMkLst>
        </pc:spChg>
      </pc:sldChg>
      <pc:sldChg chg="addSp delSp add mod addAnim delAnim modNotesTx">
        <pc:chgData name="Ofentse Donald Davhie" userId="4495ab69-285c-4773-ad46-0e630a7848e3" providerId="ADAL" clId="{08A6B48D-AC1A-4BE7-B66C-47101DBAD074}" dt="2026-06-30T09:50:18.793" v="38675" actId="20577"/>
        <pc:sldMkLst>
          <pc:docMk/>
          <pc:sldMk cId="483503425" sldId="6421"/>
        </pc:sldMkLst>
        <pc:spChg chg="add del">
          <ac:chgData name="Ofentse Donald Davhie" userId="4495ab69-285c-4773-ad46-0e630a7848e3" providerId="ADAL" clId="{08A6B48D-AC1A-4BE7-B66C-47101DBAD074}" dt="2026-06-30T09:45:05.150" v="38657" actId="478"/>
          <ac:spMkLst>
            <pc:docMk/>
            <pc:sldMk cId="483503425" sldId="6421"/>
            <ac:spMk id="201" creationId="{00000000-0000-0000-0000-000000000000}"/>
          </ac:spMkLst>
        </pc:spChg>
      </pc:sldChg>
      <pc:sldChg chg="modSp add mod modNotesTx">
        <pc:chgData name="Ofentse Donald Davhie" userId="4495ab69-285c-4773-ad46-0e630a7848e3" providerId="ADAL" clId="{08A6B48D-AC1A-4BE7-B66C-47101DBAD074}" dt="2026-06-30T09:51:05.098" v="38676" actId="20577"/>
        <pc:sldMkLst>
          <pc:docMk/>
          <pc:sldMk cId="2030436579" sldId="6422"/>
        </pc:sldMkLst>
        <pc:spChg chg="mod">
          <ac:chgData name="Ofentse Donald Davhie" userId="4495ab69-285c-4773-ad46-0e630a7848e3" providerId="ADAL" clId="{08A6B48D-AC1A-4BE7-B66C-47101DBAD074}" dt="2026-06-30T09:45:27.029" v="38658" actId="114"/>
          <ac:spMkLst>
            <pc:docMk/>
            <pc:sldMk cId="2030436579" sldId="6422"/>
            <ac:spMk id="3" creationId="{00000000-0000-0000-0000-000000000000}"/>
          </ac:spMkLst>
        </pc:spChg>
        <pc:spChg chg="mod">
          <ac:chgData name="Ofentse Donald Davhie" userId="4495ab69-285c-4773-ad46-0e630a7848e3" providerId="ADAL" clId="{08A6B48D-AC1A-4BE7-B66C-47101DBAD074}" dt="2026-06-30T09:45:39.733" v="38659" actId="207"/>
          <ac:spMkLst>
            <pc:docMk/>
            <pc:sldMk cId="2030436579" sldId="6422"/>
            <ac:spMk id="4" creationId="{00000000-0000-0000-0000-000000000000}"/>
          </ac:spMkLst>
        </pc:spChg>
        <pc:spChg chg="mod">
          <ac:chgData name="Ofentse Donald Davhie" userId="4495ab69-285c-4773-ad46-0e630a7848e3" providerId="ADAL" clId="{08A6B48D-AC1A-4BE7-B66C-47101DBAD074}" dt="2026-06-30T09:45:45.711" v="38660" actId="207"/>
          <ac:spMkLst>
            <pc:docMk/>
            <pc:sldMk cId="2030436579" sldId="6422"/>
            <ac:spMk id="9" creationId="{00000000-0000-0000-0000-000000000000}"/>
          </ac:spMkLst>
        </pc:spChg>
        <pc:grpChg chg="mod">
          <ac:chgData name="Ofentse Donald Davhie" userId="4495ab69-285c-4773-ad46-0e630a7848e3" providerId="ADAL" clId="{08A6B48D-AC1A-4BE7-B66C-47101DBAD074}" dt="2026-06-30T09:45:53.053" v="38662" actId="1076"/>
          <ac:grpSpMkLst>
            <pc:docMk/>
            <pc:sldMk cId="2030436579" sldId="6422"/>
            <ac:grpSpMk id="13" creationId="{62444B4D-5CBE-64DC-ED3C-56C36D859AF0}"/>
          </ac:grpSpMkLst>
        </pc:grpChg>
      </pc:sldChg>
      <pc:sldChg chg="modSp add del">
        <pc:chgData name="Ofentse Donald Davhie" userId="4495ab69-285c-4773-ad46-0e630a7848e3" providerId="ADAL" clId="{08A6B48D-AC1A-4BE7-B66C-47101DBAD074}" dt="2026-06-30T09:46:49.340" v="38664" actId="47"/>
        <pc:sldMkLst>
          <pc:docMk/>
          <pc:sldMk cId="1844744866" sldId="6423"/>
        </pc:sldMkLst>
        <pc:spChg chg="mod">
          <ac:chgData name="Ofentse Donald Davhie" userId="4495ab69-285c-4773-ad46-0e630a7848e3" providerId="ADAL" clId="{08A6B48D-AC1A-4BE7-B66C-47101DBAD074}" dt="2026-06-30T09:46:33.630" v="38663" actId="113"/>
          <ac:spMkLst>
            <pc:docMk/>
            <pc:sldMk cId="1844744866" sldId="6423"/>
            <ac:spMk id="17" creationId="{6AFD12E3-F262-B001-C474-A030949A63F6}"/>
          </ac:spMkLst>
        </pc:spChg>
      </pc:sldChg>
      <pc:sldChg chg="add del">
        <pc:chgData name="Ofentse Donald Davhie" userId="4495ab69-285c-4773-ad46-0e630a7848e3" providerId="ADAL" clId="{08A6B48D-AC1A-4BE7-B66C-47101DBAD074}" dt="2026-06-30T09:47:06.415" v="38665" actId="47"/>
        <pc:sldMkLst>
          <pc:docMk/>
          <pc:sldMk cId="657572148" sldId="6424"/>
        </pc:sldMkLst>
      </pc:sldChg>
      <pc:sldChg chg="modSp add modNotesTx">
        <pc:chgData name="Ofentse Donald Davhie" userId="4495ab69-285c-4773-ad46-0e630a7848e3" providerId="ADAL" clId="{08A6B48D-AC1A-4BE7-B66C-47101DBAD074}" dt="2026-06-30T09:51:12.973" v="38677" actId="20577"/>
        <pc:sldMkLst>
          <pc:docMk/>
          <pc:sldMk cId="2358271635" sldId="6425"/>
        </pc:sldMkLst>
        <pc:spChg chg="mod">
          <ac:chgData name="Ofentse Donald Davhie" userId="4495ab69-285c-4773-ad46-0e630a7848e3" providerId="ADAL" clId="{08A6B48D-AC1A-4BE7-B66C-47101DBAD074}" dt="2026-06-30T09:47:19.204" v="38667" actId="12"/>
          <ac:spMkLst>
            <pc:docMk/>
            <pc:sldMk cId="2358271635" sldId="6425"/>
            <ac:spMk id="3" creationId="{00000000-0000-0000-0000-000000000000}"/>
          </ac:spMkLst>
        </pc:spChg>
        <pc:spChg chg="mod">
          <ac:chgData name="Ofentse Donald Davhie" userId="4495ab69-285c-4773-ad46-0e630a7848e3" providerId="ADAL" clId="{08A6B48D-AC1A-4BE7-B66C-47101DBAD074}" dt="2026-06-30T09:47:26.363" v="38668" actId="20577"/>
          <ac:spMkLst>
            <pc:docMk/>
            <pc:sldMk cId="2358271635" sldId="6425"/>
            <ac:spMk id="4" creationId="{00000000-0000-0000-0000-000000000000}"/>
          </ac:spMkLst>
        </pc:spChg>
      </pc:sldChg>
      <pc:sldMasterChg chg="delSldLayout">
        <pc:chgData name="Ofentse Donald Davhie" userId="4495ab69-285c-4773-ad46-0e630a7848e3" providerId="ADAL" clId="{08A6B48D-AC1A-4BE7-B66C-47101DBAD074}" dt="2026-06-30T08:39:19.798" v="38639" actId="47"/>
        <pc:sldMasterMkLst>
          <pc:docMk/>
          <pc:sldMasterMk cId="1918457989" sldId="2147483648"/>
        </pc:sldMasterMkLst>
        <pc:sldLayoutChg chg="del">
          <pc:chgData name="Ofentse Donald Davhie" userId="4495ab69-285c-4773-ad46-0e630a7848e3" providerId="ADAL" clId="{08A6B48D-AC1A-4BE7-B66C-47101DBAD074}" dt="2026-06-30T08:39:19.798" v="38639" actId="47"/>
          <pc:sldLayoutMkLst>
            <pc:docMk/>
            <pc:sldMasterMk cId="1918457989" sldId="2147483648"/>
            <pc:sldLayoutMk cId="3418510705" sldId="2147483686"/>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765405343914104E-2"/>
          <c:y val="8.4012211538779576E-3"/>
          <c:w val="0.97501239095645309"/>
          <c:h val="0.8479008523601147"/>
        </c:manualLayout>
      </c:layout>
      <c:barChart>
        <c:barDir val="col"/>
        <c:grouping val="clustered"/>
        <c:varyColors val="0"/>
        <c:ser>
          <c:idx val="0"/>
          <c:order val="0"/>
          <c:tx>
            <c:strRef>
              <c:f>Sheet1!$B$1</c:f>
              <c:strCache>
                <c:ptCount val="1"/>
                <c:pt idx="0">
                  <c:v>Maximum fine (R)</c:v>
                </c:pt>
              </c:strCache>
            </c:strRef>
          </c:tx>
          <c:spPr>
            <a:solidFill>
              <a:srgbClr val="C00000"/>
            </a:solidFill>
            <a:effectLst/>
          </c:spPr>
          <c:invertIfNegative val="0"/>
          <c:dPt>
            <c:idx val="0"/>
            <c:invertIfNegative val="0"/>
            <c:bubble3D val="0"/>
            <c:extLst>
              <c:ext xmlns:c16="http://schemas.microsoft.com/office/drawing/2014/chart" uri="{C3380CC4-5D6E-409C-BE32-E72D297353CC}">
                <c16:uniqueId val="{00000000-0B29-4057-8235-4DFED2686F83}"/>
              </c:ext>
            </c:extLst>
          </c:dPt>
          <c:dPt>
            <c:idx val="1"/>
            <c:invertIfNegative val="0"/>
            <c:bubble3D val="0"/>
            <c:spPr>
              <a:solidFill>
                <a:srgbClr val="C00000"/>
              </a:solidFill>
              <a:effectLst/>
            </c:spPr>
            <c:extLst>
              <c:ext xmlns:c16="http://schemas.microsoft.com/office/drawing/2014/chart" uri="{C3380CC4-5D6E-409C-BE32-E72D297353CC}">
                <c16:uniqueId val="{00000002-0B29-4057-8235-4DFED2686F83}"/>
              </c:ext>
            </c:extLst>
          </c:dPt>
          <c:dPt>
            <c:idx val="2"/>
            <c:invertIfNegative val="0"/>
            <c:bubble3D val="0"/>
            <c:spPr>
              <a:solidFill>
                <a:srgbClr val="C00000"/>
              </a:solidFill>
              <a:effectLst/>
            </c:spPr>
            <c:extLst>
              <c:ext xmlns:c16="http://schemas.microsoft.com/office/drawing/2014/chart" uri="{C3380CC4-5D6E-409C-BE32-E72D297353CC}">
                <c16:uniqueId val="{00000004-0B29-4057-8235-4DFED2686F83}"/>
              </c:ext>
            </c:extLst>
          </c:dPt>
          <c:dPt>
            <c:idx val="3"/>
            <c:invertIfNegative val="0"/>
            <c:bubble3D val="0"/>
            <c:spPr>
              <a:solidFill>
                <a:srgbClr val="C00000"/>
              </a:solidFill>
              <a:effectLst/>
            </c:spPr>
            <c:extLst>
              <c:ext xmlns:c16="http://schemas.microsoft.com/office/drawing/2014/chart" uri="{C3380CC4-5D6E-409C-BE32-E72D297353CC}">
                <c16:uniqueId val="{00000006-0B29-4057-8235-4DFED2686F83}"/>
              </c:ext>
            </c:extLst>
          </c:dPt>
          <c:dLbls>
            <c:numFmt formatCode="&quot;R&quot;#,##0" sourceLinked="0"/>
            <c:spPr>
              <a:noFill/>
              <a:ln>
                <a:noFill/>
              </a:ln>
              <a:effectLst/>
            </c:spPr>
            <c:txPr>
              <a:bodyPr/>
              <a:lstStyle/>
              <a:p>
                <a:pPr>
                  <a:defRPr sz="1200" b="0" i="0" u="none" strike="noStrike">
                    <a:ln>
                      <a:noFill/>
                    </a:ln>
                    <a:solidFill>
                      <a:srgbClr val="000000"/>
                    </a:solidFill>
                    <a:latin typeface="Aptos" panose="020B00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Old ceiling
(2014 Act)</c:v>
                </c:pt>
                <c:pt idx="1">
                  <c:v>First
contravention</c:v>
                </c:pt>
                <c:pt idx="2">
                  <c:v>Repeat within
3 years</c:v>
                </c:pt>
                <c:pt idx="3">
                  <c:v>Two+ priors
(or 10% turnover)</c:v>
                </c:pt>
              </c:strCache>
            </c:strRef>
          </c:cat>
          <c:val>
            <c:numRef>
              <c:f>Sheet1!$B$2:$B$5</c:f>
              <c:numCache>
                <c:formatCode>"R"#\ ##0.00</c:formatCode>
                <c:ptCount val="4"/>
                <c:pt idx="0">
                  <c:v>50000</c:v>
                </c:pt>
                <c:pt idx="1">
                  <c:v>100000</c:v>
                </c:pt>
                <c:pt idx="2">
                  <c:v>200000</c:v>
                </c:pt>
                <c:pt idx="3">
                  <c:v>1000000</c:v>
                </c:pt>
              </c:numCache>
            </c:numRef>
          </c:val>
          <c:extLst>
            <c:ext xmlns:c16="http://schemas.microsoft.com/office/drawing/2014/chart" uri="{C3380CC4-5D6E-409C-BE32-E72D297353CC}">
              <c16:uniqueId val="{00000007-0B29-4057-8235-4DFED2686F83}"/>
            </c:ext>
          </c:extLst>
        </c:ser>
        <c:dLbls>
          <c:dLblPos val="outEnd"/>
          <c:showLegendKey val="0"/>
          <c:showVal val="1"/>
          <c:showCatName val="0"/>
          <c:showSerName val="0"/>
          <c:showPercent val="0"/>
          <c:showBubbleSize val="0"/>
        </c:dLbls>
        <c:gapWidth val="55"/>
        <c:axId val="2094734554"/>
        <c:axId val="2094734552"/>
      </c:barChart>
      <c:catAx>
        <c:axId val="2094734554"/>
        <c:scaling>
          <c:orientation val="minMax"/>
        </c:scaling>
        <c:delete val="0"/>
        <c:axPos val="b"/>
        <c:numFmt formatCode="General" sourceLinked="1"/>
        <c:majorTickMark val="out"/>
        <c:minorTickMark val="none"/>
        <c:tickLblPos val="low"/>
        <c:spPr>
          <a:noFill/>
          <a:ln w="12700" cap="flat">
            <a:noFill/>
            <a:prstDash val="solid"/>
            <a:round/>
          </a:ln>
        </c:spPr>
        <c:txPr>
          <a:bodyPr/>
          <a:lstStyle/>
          <a:p>
            <a:pPr>
              <a:defRPr sz="1200" b="0" i="0" u="none" strike="noStrike">
                <a:solidFill>
                  <a:schemeClr val="tx1"/>
                </a:solidFill>
                <a:latin typeface="Aptos" panose="020B0004020202020204" pitchFamily="34" charset="0"/>
              </a:defRPr>
            </a:pPr>
            <a:endParaRPr lang="en-US"/>
          </a:p>
        </c:txPr>
        <c:crossAx val="2094734552"/>
        <c:crosses val="autoZero"/>
        <c:auto val="1"/>
        <c:lblAlgn val="ctr"/>
        <c:lblOffset val="100"/>
        <c:noMultiLvlLbl val="1"/>
      </c:catAx>
      <c:valAx>
        <c:axId val="2094734552"/>
        <c:scaling>
          <c:orientation val="minMax"/>
        </c:scaling>
        <c:delete val="1"/>
        <c:axPos val="l"/>
        <c:numFmt formatCode="General" sourceLinked="0"/>
        <c:majorTickMark val="out"/>
        <c:minorTickMark val="none"/>
        <c:tickLblPos val="nextTo"/>
        <c:crossAx val="2094734554"/>
        <c:crosses val="autoZero"/>
        <c:crossBetween val="between"/>
      </c:valAx>
      <c:spPr>
        <a:noFill/>
        <a:ln>
          <a:noFill/>
        </a:ln>
        <a:effectLst/>
      </c:spPr>
    </c:plotArea>
    <c:plotVisOnly val="1"/>
    <c:dispBlanksAs val="span"/>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734D2-BD9E-47A3-8F37-4275C5887686}" type="datetimeFigureOut">
              <a:rPr lang="en-ZA" smtClean="0"/>
              <a:t>2026/06/29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4EA81-0542-4C5F-8CBF-A1A620A65635}" type="slidenum">
              <a:rPr lang="en-ZA" smtClean="0"/>
              <a:t>‹#›</a:t>
            </a:fld>
            <a:endParaRPr lang="en-ZA"/>
          </a:p>
        </p:txBody>
      </p:sp>
    </p:spTree>
    <p:extLst>
      <p:ext uri="{BB962C8B-B14F-4D97-AF65-F5344CB8AC3E}">
        <p14:creationId xmlns:p14="http://schemas.microsoft.com/office/powerpoint/2010/main" val="427445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8F243-EF94-9087-38D2-C8CDBEA78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52BE6-79F8-1276-E574-E1F75C4D6683}"/>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E5D7EA78-64FE-227D-ADEA-9CA4A8EFB47C}"/>
              </a:ext>
            </a:extLst>
          </p:cNvPr>
          <p:cNvSpPr>
            <a:spLocks noGrp="1"/>
          </p:cNvSpPr>
          <p:nvPr>
            <p:ph type="body" idx="1"/>
          </p:nvPr>
        </p:nvSpPr>
        <p:spPr/>
        <p:txBody>
          <a:bodyPr/>
          <a:lstStyle/>
          <a:p>
            <a:r>
              <a:rPr lang="en-US" dirty="0">
                <a:ea typeface="Calibri"/>
                <a:cs typeface="Calibri"/>
              </a:rPr>
              <a:t>Front cover</a:t>
            </a:r>
            <a:endParaRPr lang="en-ZA" dirty="0">
              <a:ea typeface="Calibri"/>
              <a:cs typeface="Calibri"/>
            </a:endParaRPr>
          </a:p>
        </p:txBody>
      </p:sp>
      <p:sp>
        <p:nvSpPr>
          <p:cNvPr id="4" name="Slide Number Placeholder 3">
            <a:extLst>
              <a:ext uri="{FF2B5EF4-FFF2-40B4-BE49-F238E27FC236}">
                <a16:creationId xmlns:a16="http://schemas.microsoft.com/office/drawing/2014/main" id="{09287532-EB40-1BF3-BB0C-29303ADB1EE5}"/>
              </a:ext>
            </a:extLst>
          </p:cNvPr>
          <p:cNvSpPr>
            <a:spLocks noGrp="1"/>
          </p:cNvSpPr>
          <p:nvPr>
            <p:ph type="sldNum" sz="quarter" idx="5"/>
          </p:nvPr>
        </p:nvSpPr>
        <p:spPr/>
        <p:txBody>
          <a:bodyPr/>
          <a:lstStyle/>
          <a:p>
            <a:fld id="{8E44EA81-0542-4C5F-8CBF-A1A620A65635}" type="slidenum">
              <a:rPr lang="en-ZA" smtClean="0"/>
              <a:t>1</a:t>
            </a:fld>
            <a:endParaRPr lang="en-ZA"/>
          </a:p>
        </p:txBody>
      </p:sp>
    </p:spTree>
    <p:extLst>
      <p:ext uri="{BB962C8B-B14F-4D97-AF65-F5344CB8AC3E}">
        <p14:creationId xmlns:p14="http://schemas.microsoft.com/office/powerpoint/2010/main" val="150057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cover</a:t>
            </a:r>
            <a:endParaRPr lang="en-ZA" dirty="0"/>
          </a:p>
        </p:txBody>
      </p:sp>
      <p:sp>
        <p:nvSpPr>
          <p:cNvPr id="4" name="Slide Number Placeholder 3"/>
          <p:cNvSpPr>
            <a:spLocks noGrp="1"/>
          </p:cNvSpPr>
          <p:nvPr>
            <p:ph type="sldNum" sz="quarter" idx="5"/>
          </p:nvPr>
        </p:nvSpPr>
        <p:spPr/>
        <p:txBody>
          <a:bodyPr/>
          <a:lstStyle/>
          <a:p>
            <a:fld id="{8E44EA81-0542-4C5F-8CBF-A1A620A65635}" type="slidenum">
              <a:rPr lang="en-ZA" smtClean="0"/>
              <a:t>11</a:t>
            </a:fld>
            <a:endParaRPr lang="en-ZA"/>
          </a:p>
        </p:txBody>
      </p:sp>
    </p:spTree>
    <p:extLst>
      <p:ext uri="{BB962C8B-B14F-4D97-AF65-F5344CB8AC3E}">
        <p14:creationId xmlns:p14="http://schemas.microsoft.com/office/powerpoint/2010/main" val="220354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RA standa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44EA05-7763-6AE8-79AD-6B4593FE315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85289" y="6290451"/>
            <a:ext cx="948428" cy="405593"/>
          </a:xfrm>
          <a:prstGeom prst="rect">
            <a:avLst/>
          </a:prstGeom>
          <a:effectLst>
            <a:outerShdw blurRad="50800" dist="38100" dir="2700000" algn="tl" rotWithShape="0">
              <a:schemeClr val="tx1">
                <a:lumMod val="50000"/>
                <a:lumOff val="50000"/>
                <a:alpha val="40000"/>
              </a:schemeClr>
            </a:outerShdw>
          </a:effectLst>
        </p:spPr>
      </p:pic>
      <p:sp>
        <p:nvSpPr>
          <p:cNvPr id="2" name="Rectangle: Single Corner Snipped 1">
            <a:hlinkClick r:id="" action="ppaction://hlinkshowjump?jump=previousslide"/>
            <a:extLst>
              <a:ext uri="{FF2B5EF4-FFF2-40B4-BE49-F238E27FC236}">
                <a16:creationId xmlns:a16="http://schemas.microsoft.com/office/drawing/2014/main" id="{E2F82A4D-EED3-4734-01E3-5C5787E96654}"/>
              </a:ext>
            </a:extLst>
          </p:cNvPr>
          <p:cNvSpPr/>
          <p:nvPr userDrawn="1"/>
        </p:nvSpPr>
        <p:spPr>
          <a:xfrm>
            <a:off x="-7935" y="0"/>
            <a:ext cx="589554" cy="6892843"/>
          </a:xfrm>
          <a:prstGeom prst="snip1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Tree>
    <p:extLst>
      <p:ext uri="{BB962C8B-B14F-4D97-AF65-F5344CB8AC3E}">
        <p14:creationId xmlns:p14="http://schemas.microsoft.com/office/powerpoint/2010/main" val="85850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2CD4-3EC1-196A-4471-23A5D41AE5E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6A91278-B07A-A175-A613-31495975CD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1B1A73E-A5BC-C036-45D7-AA4278DF559D}"/>
              </a:ext>
            </a:extLst>
          </p:cNvPr>
          <p:cNvSpPr>
            <a:spLocks noGrp="1"/>
          </p:cNvSpPr>
          <p:nvPr>
            <p:ph type="dt" sz="half" idx="10"/>
          </p:nvPr>
        </p:nvSpPr>
        <p:spPr/>
        <p:txBody>
          <a:bodyPr/>
          <a:lstStyle/>
          <a:p>
            <a:fld id="{1688A167-CA6E-4981-B39F-C82DC3A2AEA0}" type="datetimeFigureOut">
              <a:rPr lang="en-ZA" smtClean="0"/>
              <a:t>2026/06/29</a:t>
            </a:fld>
            <a:endParaRPr lang="en-ZA"/>
          </a:p>
        </p:txBody>
      </p:sp>
      <p:sp>
        <p:nvSpPr>
          <p:cNvPr id="5" name="Footer Placeholder 4">
            <a:extLst>
              <a:ext uri="{FF2B5EF4-FFF2-40B4-BE49-F238E27FC236}">
                <a16:creationId xmlns:a16="http://schemas.microsoft.com/office/drawing/2014/main" id="{FDA9092D-CB2C-5096-6A13-A72FBD97571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29350BC-8335-D64A-0AB9-1635EAB99387}"/>
              </a:ext>
            </a:extLst>
          </p:cNvPr>
          <p:cNvSpPr>
            <a:spLocks noGrp="1"/>
          </p:cNvSpPr>
          <p:nvPr>
            <p:ph type="sldNum" sz="quarter" idx="12"/>
          </p:nvPr>
        </p:nvSpPr>
        <p:spPr/>
        <p:txBody>
          <a:bodyPr/>
          <a:lstStyle/>
          <a:p>
            <a:fld id="{9C160862-0971-4B52-9646-D966B7CB55F2}" type="slidenum">
              <a:rPr lang="en-ZA" smtClean="0"/>
              <a:t>‹#›</a:t>
            </a:fld>
            <a:endParaRPr lang="en-ZA"/>
          </a:p>
        </p:txBody>
      </p:sp>
    </p:spTree>
    <p:extLst>
      <p:ext uri="{BB962C8B-B14F-4D97-AF65-F5344CB8AC3E}">
        <p14:creationId xmlns:p14="http://schemas.microsoft.com/office/powerpoint/2010/main" val="296805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039271-B9FA-B669-35A4-3321DEC069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8D087A6-0228-DB8E-538B-38CFF27DB9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16B7C8-1CD1-EA1F-4E6B-FC091589DEF4}"/>
              </a:ext>
            </a:extLst>
          </p:cNvPr>
          <p:cNvSpPr>
            <a:spLocks noGrp="1"/>
          </p:cNvSpPr>
          <p:nvPr>
            <p:ph type="dt" sz="half" idx="10"/>
          </p:nvPr>
        </p:nvSpPr>
        <p:spPr/>
        <p:txBody>
          <a:bodyPr/>
          <a:lstStyle/>
          <a:p>
            <a:fld id="{1688A167-CA6E-4981-B39F-C82DC3A2AEA0}" type="datetimeFigureOut">
              <a:rPr lang="en-ZA" smtClean="0"/>
              <a:t>2026/06/29</a:t>
            </a:fld>
            <a:endParaRPr lang="en-ZA"/>
          </a:p>
        </p:txBody>
      </p:sp>
      <p:sp>
        <p:nvSpPr>
          <p:cNvPr id="5" name="Footer Placeholder 4">
            <a:extLst>
              <a:ext uri="{FF2B5EF4-FFF2-40B4-BE49-F238E27FC236}">
                <a16:creationId xmlns:a16="http://schemas.microsoft.com/office/drawing/2014/main" id="{819982C3-88FB-818F-2E41-4393DCAE390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FFD8345-9CB7-2574-2942-5FD7AB584548}"/>
              </a:ext>
            </a:extLst>
          </p:cNvPr>
          <p:cNvSpPr>
            <a:spLocks noGrp="1"/>
          </p:cNvSpPr>
          <p:nvPr>
            <p:ph type="sldNum" sz="quarter" idx="12"/>
          </p:nvPr>
        </p:nvSpPr>
        <p:spPr/>
        <p:txBody>
          <a:bodyPr/>
          <a:lstStyle/>
          <a:p>
            <a:fld id="{9C160862-0971-4B52-9646-D966B7CB55F2}" type="slidenum">
              <a:rPr lang="en-ZA" smtClean="0"/>
              <a:t>‹#›</a:t>
            </a:fld>
            <a:endParaRPr lang="en-ZA"/>
          </a:p>
        </p:txBody>
      </p:sp>
    </p:spTree>
    <p:extLst>
      <p:ext uri="{BB962C8B-B14F-4D97-AF65-F5344CB8AC3E}">
        <p14:creationId xmlns:p14="http://schemas.microsoft.com/office/powerpoint/2010/main" val="144318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CA5954-0035-5A9D-1341-18FBA6CB6325}"/>
              </a:ext>
            </a:extLst>
          </p:cNvPr>
          <p:cNvSpPr/>
          <p:nvPr userDrawn="1"/>
        </p:nvSpPr>
        <p:spPr>
          <a:xfrm>
            <a:off x="0" y="0"/>
            <a:ext cx="12192000"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04ECE41-9101-82E9-C82F-733DE04FEB7A}"/>
              </a:ext>
            </a:extLst>
          </p:cNvPr>
          <p:cNvSpPr txBox="1"/>
          <p:nvPr userDrawn="1"/>
        </p:nvSpPr>
        <p:spPr>
          <a:xfrm>
            <a:off x="495150" y="6463870"/>
            <a:ext cx="3869636" cy="276999"/>
          </a:xfrm>
          <a:prstGeom prst="rect">
            <a:avLst/>
          </a:prstGeom>
          <a:noFill/>
        </p:spPr>
        <p:txBody>
          <a:bodyPr wrap="square" rtlCol="0">
            <a:spAutoFit/>
          </a:bodyPr>
          <a:lstStyle/>
          <a:p>
            <a:fld id="{4B7A7D8E-9AAB-5641-9CA6-74E1988960CE}" type="slidenum">
              <a:rPr lang="en-ZA" sz="1200" b="1" smtClean="0">
                <a:solidFill>
                  <a:schemeClr val="tx1">
                    <a:lumMod val="65000"/>
                    <a:lumOff val="35000"/>
                  </a:schemeClr>
                </a:solidFill>
                <a:latin typeface="Yu Gothic" panose="020B0400000000000000" pitchFamily="34" charset="-128"/>
                <a:ea typeface="Yu Gothic" panose="020B0400000000000000" pitchFamily="34" charset="-128"/>
              </a:rPr>
              <a:t>‹#›</a:t>
            </a:fld>
            <a:r>
              <a:rPr lang="en-ZA" sz="1200" b="1">
                <a:solidFill>
                  <a:schemeClr val="tx1">
                    <a:lumMod val="65000"/>
                    <a:lumOff val="35000"/>
                  </a:schemeClr>
                </a:solidFill>
                <a:latin typeface="Yu Gothic" panose="020B0400000000000000" pitchFamily="34" charset="-128"/>
                <a:ea typeface="Yu Gothic" panose="020B0400000000000000" pitchFamily="34" charset="-128"/>
              </a:rPr>
              <a:t> </a:t>
            </a:r>
            <a:r>
              <a:rPr lang="en-ZA" sz="1200" b="1">
                <a:latin typeface="Yu Gothic" panose="020B0400000000000000" pitchFamily="34" charset="-128"/>
                <a:ea typeface="Yu Gothic" panose="020B0400000000000000" pitchFamily="34" charset="-128"/>
              </a:rPr>
              <a:t>|</a:t>
            </a:r>
            <a:r>
              <a:rPr lang="en-ZA" sz="1200" b="1">
                <a:latin typeface="Yu Gothic Light" panose="020B0300000000000000" pitchFamily="34" charset="-128"/>
                <a:ea typeface="Yu Gothic Light" panose="020B0300000000000000" pitchFamily="34" charset="-128"/>
              </a:rPr>
              <a:t> </a:t>
            </a:r>
            <a:r>
              <a:rPr lang="en-ZA" sz="1200">
                <a:solidFill>
                  <a:schemeClr val="tx1">
                    <a:lumMod val="50000"/>
                    <a:lumOff val="50000"/>
                  </a:schemeClr>
                </a:solidFill>
                <a:latin typeface="Yu Gothic" panose="020B0400000000000000" pitchFamily="34" charset="-128"/>
                <a:ea typeface="Yu Gothic" panose="020B0400000000000000" pitchFamily="34" charset="-128"/>
              </a:rPr>
              <a:t>STRATEGIC INTELLIGENCE BRIEFING</a:t>
            </a:r>
          </a:p>
        </p:txBody>
      </p:sp>
      <p:pic>
        <p:nvPicPr>
          <p:cNvPr id="13" name="Picture 12">
            <a:extLst>
              <a:ext uri="{FF2B5EF4-FFF2-40B4-BE49-F238E27FC236}">
                <a16:creationId xmlns:a16="http://schemas.microsoft.com/office/drawing/2014/main" id="{A17AFCDB-2672-5B43-FDD4-83F79DBBBCB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93400" y="6313760"/>
            <a:ext cx="948428" cy="405593"/>
          </a:xfrm>
          <a:prstGeom prst="rect">
            <a:avLst/>
          </a:prstGeom>
          <a:effectLst>
            <a:outerShdw blurRad="50800" dist="38100" dir="2700000" algn="tl" rotWithShape="0">
              <a:schemeClr val="tx1">
                <a:lumMod val="50000"/>
                <a:lumOff val="50000"/>
                <a:alpha val="40000"/>
              </a:schemeClr>
            </a:outerShdw>
          </a:effectLst>
        </p:spPr>
      </p:pic>
    </p:spTree>
    <p:extLst>
      <p:ext uri="{BB962C8B-B14F-4D97-AF65-F5344CB8AC3E}">
        <p14:creationId xmlns:p14="http://schemas.microsoft.com/office/powerpoint/2010/main" val="633094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CA50-9640-EAA5-5231-58F46E27501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9778382-EBD0-10AF-CC50-70EB16FE64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282999-C3F2-5A03-D3A4-EA8764334D19}"/>
              </a:ext>
            </a:extLst>
          </p:cNvPr>
          <p:cNvSpPr>
            <a:spLocks noGrp="1"/>
          </p:cNvSpPr>
          <p:nvPr>
            <p:ph type="dt" sz="half" idx="10"/>
          </p:nvPr>
        </p:nvSpPr>
        <p:spPr/>
        <p:txBody>
          <a:bodyPr/>
          <a:lstStyle/>
          <a:p>
            <a:fld id="{7B264D01-EB01-E940-B8A8-CA9454F95DB8}" type="datetimeFigureOut">
              <a:rPr lang="en-US" smtClean="0"/>
              <a:t>6/29/2026</a:t>
            </a:fld>
            <a:endParaRPr lang="en-US"/>
          </a:p>
        </p:txBody>
      </p:sp>
      <p:sp>
        <p:nvSpPr>
          <p:cNvPr id="5" name="Footer Placeholder 4">
            <a:extLst>
              <a:ext uri="{FF2B5EF4-FFF2-40B4-BE49-F238E27FC236}">
                <a16:creationId xmlns:a16="http://schemas.microsoft.com/office/drawing/2014/main" id="{2B4EC613-D2C4-71FF-1A39-7932A4D54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31955-E74F-84D3-0295-BF3A39646D41}"/>
              </a:ext>
            </a:extLst>
          </p:cNvPr>
          <p:cNvSpPr>
            <a:spLocks noGrp="1"/>
          </p:cNvSpPr>
          <p:nvPr>
            <p:ph type="sldNum" sz="quarter" idx="12"/>
          </p:nvPr>
        </p:nvSpPr>
        <p:spPr/>
        <p:txBody>
          <a:bodyPr/>
          <a:lstStyle/>
          <a:p>
            <a:fld id="{379FD012-F430-7244-9BB9-6BA31B3449F7}" type="slidenum">
              <a:rPr lang="en-US" smtClean="0"/>
              <a:t>‹#›</a:t>
            </a:fld>
            <a:endParaRPr lang="en-US"/>
          </a:p>
        </p:txBody>
      </p:sp>
      <p:pic>
        <p:nvPicPr>
          <p:cNvPr id="7" name="Picture 6">
            <a:extLst>
              <a:ext uri="{FF2B5EF4-FFF2-40B4-BE49-F238E27FC236}">
                <a16:creationId xmlns:a16="http://schemas.microsoft.com/office/drawing/2014/main" id="{FE7847A8-6B2B-E44E-F667-9484DE8F26D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85289" y="6290451"/>
            <a:ext cx="948428" cy="405593"/>
          </a:xfrm>
          <a:prstGeom prst="rect">
            <a:avLst/>
          </a:prstGeom>
          <a:effectLst>
            <a:outerShdw blurRad="50800" dist="38100" dir="2700000" algn="tl" rotWithShape="0">
              <a:schemeClr val="tx1">
                <a:lumMod val="50000"/>
                <a:lumOff val="50000"/>
                <a:alpha val="40000"/>
              </a:schemeClr>
            </a:outerShdw>
          </a:effectLst>
        </p:spPr>
      </p:pic>
      <p:sp>
        <p:nvSpPr>
          <p:cNvPr id="8" name="TextBox 7">
            <a:extLst>
              <a:ext uri="{FF2B5EF4-FFF2-40B4-BE49-F238E27FC236}">
                <a16:creationId xmlns:a16="http://schemas.microsoft.com/office/drawing/2014/main" id="{32305980-E185-849A-9C29-6D3CBEFDF7CE}"/>
              </a:ext>
            </a:extLst>
          </p:cNvPr>
          <p:cNvSpPr txBox="1"/>
          <p:nvPr userDrawn="1"/>
        </p:nvSpPr>
        <p:spPr>
          <a:xfrm>
            <a:off x="602670" y="6397995"/>
            <a:ext cx="449932" cy="307777"/>
          </a:xfrm>
          <a:prstGeom prst="rect">
            <a:avLst/>
          </a:prstGeom>
          <a:noFill/>
        </p:spPr>
        <p:txBody>
          <a:bodyPr wrap="square">
            <a:spAutoFit/>
          </a:bodyPr>
          <a:lstStyle/>
          <a:p>
            <a:fld id="{FC49F59D-274B-40AD-80E8-6E82308402E4}" type="slidenum">
              <a:rPr lang="en-ZA" sz="1400" b="1" smtClean="0">
                <a:solidFill>
                  <a:schemeClr val="bg2">
                    <a:lumMod val="50000"/>
                  </a:schemeClr>
                </a:solidFill>
                <a:latin typeface="Yu Gothic" panose="020B0400000000000000" pitchFamily="34" charset="-128"/>
                <a:ea typeface="Yu Gothic" panose="020B0400000000000000" pitchFamily="34" charset="-128"/>
              </a:rPr>
              <a:pPr/>
              <a:t>‹#›</a:t>
            </a:fld>
            <a:endParaRPr lang="en-SB" sz="1400">
              <a:solidFill>
                <a:schemeClr val="bg2">
                  <a:lumMod val="50000"/>
                </a:schemeClr>
              </a:solidFill>
            </a:endParaRPr>
          </a:p>
        </p:txBody>
      </p:sp>
      <p:sp>
        <p:nvSpPr>
          <p:cNvPr id="9" name="TextBox 8">
            <a:extLst>
              <a:ext uri="{FF2B5EF4-FFF2-40B4-BE49-F238E27FC236}">
                <a16:creationId xmlns:a16="http://schemas.microsoft.com/office/drawing/2014/main" id="{3081D2E4-A837-4901-326A-09D535209DAD}"/>
              </a:ext>
            </a:extLst>
          </p:cNvPr>
          <p:cNvSpPr txBox="1"/>
          <p:nvPr userDrawn="1"/>
        </p:nvSpPr>
        <p:spPr>
          <a:xfrm>
            <a:off x="866548" y="6424956"/>
            <a:ext cx="3869636" cy="276999"/>
          </a:xfrm>
          <a:prstGeom prst="rect">
            <a:avLst/>
          </a:prstGeom>
          <a:noFill/>
        </p:spPr>
        <p:txBody>
          <a:bodyPr wrap="square" rtlCol="0">
            <a:spAutoFit/>
          </a:bodyPr>
          <a:lstStyle/>
          <a:p>
            <a:r>
              <a:rPr lang="en-ZA" sz="1200" b="1">
                <a:latin typeface="Yu Gothic" panose="020B0400000000000000" pitchFamily="34" charset="-128"/>
                <a:ea typeface="Yu Gothic" panose="020B0400000000000000" pitchFamily="34" charset="-128"/>
              </a:rPr>
              <a:t>|</a:t>
            </a:r>
            <a:r>
              <a:rPr lang="en-ZA" sz="1200" b="1">
                <a:latin typeface="Yu Gothic Light" panose="020B0300000000000000" pitchFamily="34" charset="-128"/>
                <a:ea typeface="Yu Gothic Light" panose="020B0300000000000000" pitchFamily="34" charset="-128"/>
              </a:rPr>
              <a:t> </a:t>
            </a:r>
            <a:r>
              <a:rPr lang="en-ZA" sz="1200">
                <a:solidFill>
                  <a:schemeClr val="bg2">
                    <a:lumMod val="75000"/>
                  </a:schemeClr>
                </a:solidFill>
                <a:latin typeface="Yu Gothic" panose="020B0400000000000000" pitchFamily="34" charset="-128"/>
                <a:ea typeface="Yu Gothic" panose="020B0400000000000000" pitchFamily="34" charset="-128"/>
              </a:rPr>
              <a:t>STRATEGIC INTELLIGENCE BRIEFING</a:t>
            </a:r>
          </a:p>
        </p:txBody>
      </p:sp>
      <p:sp>
        <p:nvSpPr>
          <p:cNvPr id="10" name="Rectangle: Single Corner Snipped 9">
            <a:hlinkClick r:id="" action="ppaction://hlinkshowjump?jump=previousslide"/>
            <a:extLst>
              <a:ext uri="{FF2B5EF4-FFF2-40B4-BE49-F238E27FC236}">
                <a16:creationId xmlns:a16="http://schemas.microsoft.com/office/drawing/2014/main" id="{86EFB8BC-98A6-B247-3BA3-8C1BB915782B}"/>
              </a:ext>
            </a:extLst>
          </p:cNvPr>
          <p:cNvSpPr/>
          <p:nvPr userDrawn="1"/>
        </p:nvSpPr>
        <p:spPr>
          <a:xfrm>
            <a:off x="-97280" y="0"/>
            <a:ext cx="589554" cy="6892843"/>
          </a:xfrm>
          <a:prstGeom prst="snip1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Tree>
    <p:extLst>
      <p:ext uri="{BB962C8B-B14F-4D97-AF65-F5344CB8AC3E}">
        <p14:creationId xmlns:p14="http://schemas.microsoft.com/office/powerpoint/2010/main" val="247406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pic>
        <p:nvPicPr>
          <p:cNvPr id="3" name="Picture 2" descr="A orange rectangular object with white border&#10;&#10;Description automatically generated">
            <a:extLst>
              <a:ext uri="{FF2B5EF4-FFF2-40B4-BE49-F238E27FC236}">
                <a16:creationId xmlns:a16="http://schemas.microsoft.com/office/drawing/2014/main" id="{8F568669-663F-20A9-6A08-9B554C82EC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39"/>
            <a:ext cx="12192000" cy="6857194"/>
          </a:xfrm>
          <a:prstGeom prst="rect">
            <a:avLst/>
          </a:prstGeom>
        </p:spPr>
      </p:pic>
      <p:sp>
        <p:nvSpPr>
          <p:cNvPr id="9" name="Title 1">
            <a:extLst>
              <a:ext uri="{FF2B5EF4-FFF2-40B4-BE49-F238E27FC236}">
                <a16:creationId xmlns:a16="http://schemas.microsoft.com/office/drawing/2014/main" id="{68336D86-C724-6F91-6CAB-318FC10E3EDF}"/>
              </a:ext>
            </a:extLst>
          </p:cNvPr>
          <p:cNvSpPr>
            <a:spLocks noGrp="1"/>
          </p:cNvSpPr>
          <p:nvPr>
            <p:ph type="ctrTitle" hasCustomPrompt="1"/>
          </p:nvPr>
        </p:nvSpPr>
        <p:spPr>
          <a:xfrm>
            <a:off x="1136074" y="508001"/>
            <a:ext cx="10464799" cy="655783"/>
          </a:xfrm>
          <a:prstGeom prst="rect">
            <a:avLst/>
          </a:prstGeom>
        </p:spPr>
        <p:txBody>
          <a:bodyPr anchor="b">
            <a:normAutofit/>
          </a:bodyPr>
          <a:lstStyle>
            <a:lvl1pPr algn="l">
              <a:defRPr sz="4000" b="1"/>
            </a:lvl1pPr>
          </a:lstStyle>
          <a:p>
            <a:r>
              <a:rPr lang="en-US"/>
              <a:t>Heading goes here</a:t>
            </a:r>
          </a:p>
        </p:txBody>
      </p:sp>
      <p:sp>
        <p:nvSpPr>
          <p:cNvPr id="10" name="Subtitle 2">
            <a:extLst>
              <a:ext uri="{FF2B5EF4-FFF2-40B4-BE49-F238E27FC236}">
                <a16:creationId xmlns:a16="http://schemas.microsoft.com/office/drawing/2014/main" id="{D17F28EA-C7B7-1B1B-6B5B-2F2319C6C0A6}"/>
              </a:ext>
            </a:extLst>
          </p:cNvPr>
          <p:cNvSpPr>
            <a:spLocks noGrp="1"/>
          </p:cNvSpPr>
          <p:nvPr>
            <p:ph type="subTitle" idx="1" hasCustomPrompt="1"/>
          </p:nvPr>
        </p:nvSpPr>
        <p:spPr>
          <a:xfrm>
            <a:off x="1136074" y="2105891"/>
            <a:ext cx="10464800" cy="4054764"/>
          </a:xfrm>
          <a:prstGeom prst="rect">
            <a:avLst/>
          </a:prstGeom>
        </p:spPr>
        <p:txBody>
          <a:bodyPr>
            <a:normAutofit/>
          </a:bodyPr>
          <a:lstStyle>
            <a:lvl1pPr marL="0" indent="0" algn="l">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Body goes here</a:t>
            </a:r>
          </a:p>
        </p:txBody>
      </p:sp>
      <p:pic>
        <p:nvPicPr>
          <p:cNvPr id="11" name="Picture 10">
            <a:extLst>
              <a:ext uri="{FF2B5EF4-FFF2-40B4-BE49-F238E27FC236}">
                <a16:creationId xmlns:a16="http://schemas.microsoft.com/office/drawing/2014/main" id="{905799AB-C581-A679-B9E9-BB807AAF8A39}"/>
              </a:ext>
            </a:extLst>
          </p:cNvPr>
          <p:cNvPicPr>
            <a:picLocks noChangeAspect="1"/>
          </p:cNvPicPr>
          <p:nvPr userDrawn="1"/>
        </p:nvPicPr>
        <p:blipFill>
          <a:blip r:embed="rId3">
            <a:extLst>
              <a:ext uri="{28A0092B-C50C-407E-A947-70E740481C1C}">
                <a14:useLocalDpi xmlns:a14="http://schemas.microsoft.com/office/drawing/2010/main" val="0"/>
              </a:ext>
            </a:extLst>
          </a:blip>
          <a:srcRect t="29714" r="-990" b="27936"/>
          <a:stretch/>
        </p:blipFill>
        <p:spPr>
          <a:xfrm>
            <a:off x="10658610" y="6317046"/>
            <a:ext cx="942263" cy="395130"/>
          </a:xfrm>
          <a:prstGeom prst="rect">
            <a:avLst/>
          </a:prstGeom>
        </p:spPr>
      </p:pic>
    </p:spTree>
    <p:extLst>
      <p:ext uri="{BB962C8B-B14F-4D97-AF65-F5344CB8AC3E}">
        <p14:creationId xmlns:p14="http://schemas.microsoft.com/office/powerpoint/2010/main" val="1943463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179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68669-663F-20A9-6A08-9B554C82EC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193"/>
          </a:xfrm>
          <a:prstGeom prst="rect">
            <a:avLst/>
          </a:prstGeom>
        </p:spPr>
      </p:pic>
      <p:sp>
        <p:nvSpPr>
          <p:cNvPr id="9" name="Title 1">
            <a:extLst>
              <a:ext uri="{FF2B5EF4-FFF2-40B4-BE49-F238E27FC236}">
                <a16:creationId xmlns:a16="http://schemas.microsoft.com/office/drawing/2014/main" id="{68336D86-C724-6F91-6CAB-318FC10E3EDF}"/>
              </a:ext>
            </a:extLst>
          </p:cNvPr>
          <p:cNvSpPr>
            <a:spLocks noGrp="1"/>
          </p:cNvSpPr>
          <p:nvPr>
            <p:ph type="ctrTitle" hasCustomPrompt="1"/>
          </p:nvPr>
        </p:nvSpPr>
        <p:spPr>
          <a:xfrm>
            <a:off x="1533232" y="508001"/>
            <a:ext cx="10067641" cy="655783"/>
          </a:xfrm>
          <a:prstGeom prst="rect">
            <a:avLst/>
          </a:prstGeom>
        </p:spPr>
        <p:txBody>
          <a:bodyPr anchor="b">
            <a:normAutofit/>
          </a:bodyPr>
          <a:lstStyle>
            <a:lvl1pPr algn="l">
              <a:defRPr sz="4000" b="1">
                <a:solidFill>
                  <a:srgbClr val="FFFFFF"/>
                </a:solidFill>
              </a:defRPr>
            </a:lvl1pPr>
          </a:lstStyle>
          <a:p>
            <a:r>
              <a:rPr lang="en-US"/>
              <a:t>Heading goes here</a:t>
            </a:r>
          </a:p>
        </p:txBody>
      </p:sp>
      <p:sp>
        <p:nvSpPr>
          <p:cNvPr id="10" name="Subtitle 2">
            <a:extLst>
              <a:ext uri="{FF2B5EF4-FFF2-40B4-BE49-F238E27FC236}">
                <a16:creationId xmlns:a16="http://schemas.microsoft.com/office/drawing/2014/main" id="{D17F28EA-C7B7-1B1B-6B5B-2F2319C6C0A6}"/>
              </a:ext>
            </a:extLst>
          </p:cNvPr>
          <p:cNvSpPr>
            <a:spLocks noGrp="1"/>
          </p:cNvSpPr>
          <p:nvPr>
            <p:ph type="subTitle" idx="1" hasCustomPrompt="1"/>
          </p:nvPr>
        </p:nvSpPr>
        <p:spPr>
          <a:xfrm>
            <a:off x="1533232" y="2105891"/>
            <a:ext cx="10067641" cy="4054764"/>
          </a:xfrm>
          <a:prstGeom prst="rect">
            <a:avLst/>
          </a:prstGeom>
        </p:spPr>
        <p:txBody>
          <a:bodyPr>
            <a:normAutofit/>
          </a:bodyPr>
          <a:lstStyle>
            <a:lvl1pPr marL="0" indent="0" algn="l">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Body goes here</a:t>
            </a:r>
          </a:p>
        </p:txBody>
      </p:sp>
      <p:pic>
        <p:nvPicPr>
          <p:cNvPr id="11" name="Picture 10">
            <a:extLst>
              <a:ext uri="{FF2B5EF4-FFF2-40B4-BE49-F238E27FC236}">
                <a16:creationId xmlns:a16="http://schemas.microsoft.com/office/drawing/2014/main" id="{905799AB-C581-A679-B9E9-BB807AAF8A39}"/>
              </a:ext>
            </a:extLst>
          </p:cNvPr>
          <p:cNvPicPr>
            <a:picLocks noChangeAspect="1"/>
          </p:cNvPicPr>
          <p:nvPr userDrawn="1"/>
        </p:nvPicPr>
        <p:blipFill>
          <a:blip r:embed="rId3">
            <a:extLst>
              <a:ext uri="{28A0092B-C50C-407E-A947-70E740481C1C}">
                <a14:useLocalDpi xmlns:a14="http://schemas.microsoft.com/office/drawing/2010/main" val="0"/>
              </a:ext>
            </a:extLst>
          </a:blip>
          <a:srcRect t="29714" r="-990" b="27936"/>
          <a:stretch/>
        </p:blipFill>
        <p:spPr>
          <a:xfrm>
            <a:off x="10658610" y="6317046"/>
            <a:ext cx="942263" cy="395130"/>
          </a:xfrm>
          <a:prstGeom prst="rect">
            <a:avLst/>
          </a:prstGeom>
        </p:spPr>
      </p:pic>
      <p:pic>
        <p:nvPicPr>
          <p:cNvPr id="4" name="Picture 3" descr="A black and white logo&#10;&#10;Description automatically generated">
            <a:extLst>
              <a:ext uri="{FF2B5EF4-FFF2-40B4-BE49-F238E27FC236}">
                <a16:creationId xmlns:a16="http://schemas.microsoft.com/office/drawing/2014/main" id="{D618515D-E7CD-0669-24C0-73270EB57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01744" y="6356350"/>
            <a:ext cx="1071418" cy="351285"/>
          </a:xfrm>
          <a:prstGeom prst="rect">
            <a:avLst/>
          </a:prstGeom>
        </p:spPr>
      </p:pic>
    </p:spTree>
    <p:extLst>
      <p:ext uri="{BB962C8B-B14F-4D97-AF65-F5344CB8AC3E}">
        <p14:creationId xmlns:p14="http://schemas.microsoft.com/office/powerpoint/2010/main" val="131864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cons Slide">
    <p:spTree>
      <p:nvGrpSpPr>
        <p:cNvPr id="1" name=""/>
        <p:cNvGrpSpPr/>
        <p:nvPr/>
      </p:nvGrpSpPr>
      <p:grpSpPr>
        <a:xfrm>
          <a:off x="0" y="0"/>
          <a:ext cx="0" cy="0"/>
          <a:chOff x="0" y="0"/>
          <a:chExt cx="0" cy="0"/>
        </a:xfrm>
      </p:grpSpPr>
      <p:pic>
        <p:nvPicPr>
          <p:cNvPr id="4" name="Picture 3" descr="A black and white logo&#10;&#10;Description automatically generated">
            <a:extLst>
              <a:ext uri="{FF2B5EF4-FFF2-40B4-BE49-F238E27FC236}">
                <a16:creationId xmlns:a16="http://schemas.microsoft.com/office/drawing/2014/main" id="{814F9762-A2BD-2736-2FB5-D160F72ECA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92512" y="6356350"/>
            <a:ext cx="1071418" cy="351285"/>
          </a:xfrm>
          <a:prstGeom prst="rect">
            <a:avLst/>
          </a:prstGeom>
        </p:spPr>
      </p:pic>
      <p:sp>
        <p:nvSpPr>
          <p:cNvPr id="5" name="Subtitle 2">
            <a:extLst>
              <a:ext uri="{FF2B5EF4-FFF2-40B4-BE49-F238E27FC236}">
                <a16:creationId xmlns:a16="http://schemas.microsoft.com/office/drawing/2014/main" id="{84DF2805-4815-2C5A-7886-11910097D292}"/>
              </a:ext>
            </a:extLst>
          </p:cNvPr>
          <p:cNvSpPr txBox="1">
            <a:spLocks/>
          </p:cNvSpPr>
          <p:nvPr userDrawn="1"/>
        </p:nvSpPr>
        <p:spPr>
          <a:xfrm>
            <a:off x="308299" y="6366700"/>
            <a:ext cx="3580211" cy="3028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fld id="{C1E4DF0C-A299-44D5-9E80-B61F47B8E21E}" type="slidenum">
              <a:rPr lang="en-US" sz="1200" smtClean="0">
                <a:solidFill>
                  <a:schemeClr val="bg1"/>
                </a:solidFill>
              </a:rPr>
              <a:t>‹#›</a:t>
            </a:fld>
            <a:r>
              <a:rPr lang="en-US" sz="1200">
                <a:solidFill>
                  <a:schemeClr val="bg1"/>
                </a:solidFill>
              </a:rPr>
              <a:t> | STRATEGIC INTELLIGENCE BRIEFING</a:t>
            </a:r>
          </a:p>
        </p:txBody>
      </p:sp>
      <p:pic>
        <p:nvPicPr>
          <p:cNvPr id="3" name="Picture 2" descr="A red and orange circular objects with an arrow pointing up&#10;&#10;Description automatically generated">
            <a:extLst>
              <a:ext uri="{FF2B5EF4-FFF2-40B4-BE49-F238E27FC236}">
                <a16:creationId xmlns:a16="http://schemas.microsoft.com/office/drawing/2014/main" id="{D6A1CCD5-91FC-BF75-2C31-E77813FD78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0368" y="1880906"/>
            <a:ext cx="1454810" cy="1454810"/>
          </a:xfrm>
          <a:prstGeom prst="rect">
            <a:avLst/>
          </a:prstGeom>
        </p:spPr>
      </p:pic>
      <p:pic>
        <p:nvPicPr>
          <p:cNvPr id="9" name="Picture 8" descr="A graph with an arrow pointing up&#10;&#10;Description automatically generated">
            <a:extLst>
              <a:ext uri="{FF2B5EF4-FFF2-40B4-BE49-F238E27FC236}">
                <a16:creationId xmlns:a16="http://schemas.microsoft.com/office/drawing/2014/main" id="{4B36876C-D9D0-B0EF-B4D9-46D0E97901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11661" y="1930074"/>
            <a:ext cx="1668912" cy="1668912"/>
          </a:xfrm>
          <a:prstGeom prst="rect">
            <a:avLst/>
          </a:prstGeom>
        </p:spPr>
      </p:pic>
      <p:pic>
        <p:nvPicPr>
          <p:cNvPr id="11" name="Picture 10" descr="A graphic of a globe and graph&#10;&#10;Description automatically generated">
            <a:extLst>
              <a:ext uri="{FF2B5EF4-FFF2-40B4-BE49-F238E27FC236}">
                <a16:creationId xmlns:a16="http://schemas.microsoft.com/office/drawing/2014/main" id="{7986A083-730F-9716-73CC-8788C2E3352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76557" y="2129250"/>
            <a:ext cx="1394299" cy="1394299"/>
          </a:xfrm>
          <a:prstGeom prst="rect">
            <a:avLst/>
          </a:prstGeom>
        </p:spPr>
      </p:pic>
      <p:pic>
        <p:nvPicPr>
          <p:cNvPr id="13" name="Picture 12" descr="A red and orange target with an arrow&#10;&#10;Description automatically generated">
            <a:extLst>
              <a:ext uri="{FF2B5EF4-FFF2-40B4-BE49-F238E27FC236}">
                <a16:creationId xmlns:a16="http://schemas.microsoft.com/office/drawing/2014/main" id="{89900939-188B-25F9-067F-042CCAFB55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64075" y="2183032"/>
            <a:ext cx="1344330" cy="1344330"/>
          </a:xfrm>
          <a:prstGeom prst="rect">
            <a:avLst/>
          </a:prstGeom>
        </p:spPr>
      </p:pic>
      <p:pic>
        <p:nvPicPr>
          <p:cNvPr id="15" name="Picture 14" descr="A group of people sitting at a table&#10;&#10;Description automatically generated">
            <a:extLst>
              <a:ext uri="{FF2B5EF4-FFF2-40B4-BE49-F238E27FC236}">
                <a16:creationId xmlns:a16="http://schemas.microsoft.com/office/drawing/2014/main" id="{1D7CB4C0-239C-F2AE-91C1-BF73BE45EB5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90127" y="2121228"/>
            <a:ext cx="1307772" cy="1307772"/>
          </a:xfrm>
          <a:prstGeom prst="rect">
            <a:avLst/>
          </a:prstGeom>
        </p:spPr>
      </p:pic>
      <p:pic>
        <p:nvPicPr>
          <p:cNvPr id="17" name="Picture 16" descr="A black and orange logo&#10;&#10;Description automatically generated">
            <a:extLst>
              <a:ext uri="{FF2B5EF4-FFF2-40B4-BE49-F238E27FC236}">
                <a16:creationId xmlns:a16="http://schemas.microsoft.com/office/drawing/2014/main" id="{3EE35DB6-F61C-88BC-31F6-9ABD379569A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90367" y="3523549"/>
            <a:ext cx="1454811" cy="1454811"/>
          </a:xfrm>
          <a:prstGeom prst="rect">
            <a:avLst/>
          </a:prstGeom>
        </p:spPr>
      </p:pic>
      <p:pic>
        <p:nvPicPr>
          <p:cNvPr id="19" name="Picture 18" descr="A graph with a dollar sign and a red arrow&#10;&#10;Description automatically generated">
            <a:extLst>
              <a:ext uri="{FF2B5EF4-FFF2-40B4-BE49-F238E27FC236}">
                <a16:creationId xmlns:a16="http://schemas.microsoft.com/office/drawing/2014/main" id="{E8F7E6FB-17E0-184F-A402-07BB1037A0F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75435" y="3806130"/>
            <a:ext cx="1344331" cy="1344331"/>
          </a:xfrm>
          <a:prstGeom prst="rect">
            <a:avLst/>
          </a:prstGeom>
        </p:spPr>
      </p:pic>
      <p:pic>
        <p:nvPicPr>
          <p:cNvPr id="21" name="Picture 20" descr="A handshake with people in the background&#10;&#10;Description automatically generated">
            <a:extLst>
              <a:ext uri="{FF2B5EF4-FFF2-40B4-BE49-F238E27FC236}">
                <a16:creationId xmlns:a16="http://schemas.microsoft.com/office/drawing/2014/main" id="{80970A86-ED52-2F6F-6804-E2BB6FE4E28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196487" y="3481548"/>
            <a:ext cx="1668913" cy="1668913"/>
          </a:xfrm>
          <a:prstGeom prst="rect">
            <a:avLst/>
          </a:prstGeom>
        </p:spPr>
      </p:pic>
      <p:pic>
        <p:nvPicPr>
          <p:cNvPr id="23" name="Picture 22" descr="A group of hands forming a circle&#10;&#10;Description automatically generated">
            <a:extLst>
              <a:ext uri="{FF2B5EF4-FFF2-40B4-BE49-F238E27FC236}">
                <a16:creationId xmlns:a16="http://schemas.microsoft.com/office/drawing/2014/main" id="{4D0EFF6A-99D8-54A8-8ED6-A60A709EFCF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72745" y="3751686"/>
            <a:ext cx="1398775" cy="1398775"/>
          </a:xfrm>
          <a:prstGeom prst="rect">
            <a:avLst/>
          </a:prstGeom>
        </p:spPr>
      </p:pic>
      <p:pic>
        <p:nvPicPr>
          <p:cNvPr id="25" name="Picture 24" descr="A clock and hourglass on a black background&#10;&#10;Description automatically generated">
            <a:extLst>
              <a:ext uri="{FF2B5EF4-FFF2-40B4-BE49-F238E27FC236}">
                <a16:creationId xmlns:a16="http://schemas.microsoft.com/office/drawing/2014/main" id="{CB18A34A-D6FA-A211-0C07-302F24E561D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90126" y="3695650"/>
            <a:ext cx="1454811" cy="1454811"/>
          </a:xfrm>
          <a:prstGeom prst="rect">
            <a:avLst/>
          </a:prstGeom>
        </p:spPr>
      </p:pic>
      <p:sp>
        <p:nvSpPr>
          <p:cNvPr id="26" name="TextBox 25">
            <a:extLst>
              <a:ext uri="{FF2B5EF4-FFF2-40B4-BE49-F238E27FC236}">
                <a16:creationId xmlns:a16="http://schemas.microsoft.com/office/drawing/2014/main" id="{ADDA778F-5A43-7963-FD5C-EB077B5E2F28}"/>
              </a:ext>
            </a:extLst>
          </p:cNvPr>
          <p:cNvSpPr txBox="1"/>
          <p:nvPr userDrawn="1"/>
        </p:nvSpPr>
        <p:spPr>
          <a:xfrm>
            <a:off x="591286" y="331201"/>
            <a:ext cx="8159140" cy="707886"/>
          </a:xfrm>
          <a:prstGeom prst="rect">
            <a:avLst/>
          </a:prstGeom>
          <a:noFill/>
        </p:spPr>
        <p:txBody>
          <a:bodyPr wrap="square" rtlCol="0">
            <a:spAutoFit/>
          </a:bodyPr>
          <a:lstStyle/>
          <a:p>
            <a:r>
              <a:rPr lang="en-US" sz="4000" b="1">
                <a:solidFill>
                  <a:srgbClr val="FB7B3A"/>
                </a:solidFill>
              </a:rPr>
              <a:t>Icons</a:t>
            </a:r>
          </a:p>
        </p:txBody>
      </p:sp>
    </p:spTree>
    <p:extLst>
      <p:ext uri="{BB962C8B-B14F-4D97-AF65-F5344CB8AC3E}">
        <p14:creationId xmlns:p14="http://schemas.microsoft.com/office/powerpoint/2010/main" val="2142943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rt Slide + Text">
    <p:spTree>
      <p:nvGrpSpPr>
        <p:cNvPr id="1" name=""/>
        <p:cNvGrpSpPr/>
        <p:nvPr/>
      </p:nvGrpSpPr>
      <p:grpSpPr>
        <a:xfrm>
          <a:off x="0" y="0"/>
          <a:ext cx="0" cy="0"/>
          <a:chOff x="0" y="0"/>
          <a:chExt cx="0" cy="0"/>
        </a:xfrm>
      </p:grpSpPr>
      <p:pic>
        <p:nvPicPr>
          <p:cNvPr id="5" name="Picture 4" descr="An orange corner with a white background&#10;&#10;Description automatically generated">
            <a:extLst>
              <a:ext uri="{FF2B5EF4-FFF2-40B4-BE49-F238E27FC236}">
                <a16:creationId xmlns:a16="http://schemas.microsoft.com/office/drawing/2014/main" id="{C8577E18-8F20-8443-02AD-73DF70964A6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 y="0"/>
            <a:ext cx="12192717" cy="6858000"/>
          </a:xfrm>
          <a:prstGeom prst="rect">
            <a:avLst/>
          </a:prstGeom>
        </p:spPr>
      </p:pic>
      <p:sp>
        <p:nvSpPr>
          <p:cNvPr id="9" name="Title 1">
            <a:extLst>
              <a:ext uri="{FF2B5EF4-FFF2-40B4-BE49-F238E27FC236}">
                <a16:creationId xmlns:a16="http://schemas.microsoft.com/office/drawing/2014/main" id="{68336D86-C724-6F91-6CAB-318FC10E3EDF}"/>
              </a:ext>
            </a:extLst>
          </p:cNvPr>
          <p:cNvSpPr>
            <a:spLocks noGrp="1"/>
          </p:cNvSpPr>
          <p:nvPr>
            <p:ph type="ctrTitle" hasCustomPrompt="1"/>
          </p:nvPr>
        </p:nvSpPr>
        <p:spPr>
          <a:xfrm>
            <a:off x="1145310" y="369455"/>
            <a:ext cx="7915564" cy="655783"/>
          </a:xfrm>
          <a:prstGeom prst="rect">
            <a:avLst/>
          </a:prstGeom>
        </p:spPr>
        <p:txBody>
          <a:bodyPr anchor="b">
            <a:normAutofit/>
          </a:bodyPr>
          <a:lstStyle>
            <a:lvl1pPr algn="l">
              <a:defRPr sz="4000" b="1"/>
            </a:lvl1pPr>
          </a:lstStyle>
          <a:p>
            <a:r>
              <a:rPr lang="en-US"/>
              <a:t>Heading goes here</a:t>
            </a:r>
          </a:p>
        </p:txBody>
      </p:sp>
      <p:sp>
        <p:nvSpPr>
          <p:cNvPr id="3" name="Chart Placeholder 2">
            <a:extLst>
              <a:ext uri="{FF2B5EF4-FFF2-40B4-BE49-F238E27FC236}">
                <a16:creationId xmlns:a16="http://schemas.microsoft.com/office/drawing/2014/main" id="{A2DC8216-33AA-B119-1315-15071BC857F3}"/>
              </a:ext>
            </a:extLst>
          </p:cNvPr>
          <p:cNvSpPr>
            <a:spLocks noGrp="1"/>
          </p:cNvSpPr>
          <p:nvPr>
            <p:ph type="chart" sz="quarter" idx="10"/>
          </p:nvPr>
        </p:nvSpPr>
        <p:spPr>
          <a:xfrm>
            <a:off x="1145309" y="1200150"/>
            <a:ext cx="5398365" cy="4752975"/>
          </a:xfrm>
        </p:spPr>
        <p:txBody>
          <a:bodyPr/>
          <a:lstStyle/>
          <a:p>
            <a:endParaRPr lang="en-US"/>
          </a:p>
        </p:txBody>
      </p:sp>
      <p:sp>
        <p:nvSpPr>
          <p:cNvPr id="4" name="Text Placeholder 3">
            <a:extLst>
              <a:ext uri="{FF2B5EF4-FFF2-40B4-BE49-F238E27FC236}">
                <a16:creationId xmlns:a16="http://schemas.microsoft.com/office/drawing/2014/main" id="{56EE0DA7-445A-726A-9611-4325F06303D1}"/>
              </a:ext>
            </a:extLst>
          </p:cNvPr>
          <p:cNvSpPr>
            <a:spLocks noGrp="1"/>
          </p:cNvSpPr>
          <p:nvPr>
            <p:ph type="body" sz="quarter" idx="11" hasCustomPrompt="1"/>
          </p:nvPr>
        </p:nvSpPr>
        <p:spPr>
          <a:xfrm>
            <a:off x="6648450" y="1190625"/>
            <a:ext cx="4924425" cy="4800600"/>
          </a:xfrm>
        </p:spPr>
        <p:txBody>
          <a:bodyPr>
            <a:normAutofit/>
          </a:bodyPr>
          <a:lstStyle>
            <a:lvl1pPr marL="0" indent="0">
              <a:buNone/>
              <a:defRPr sz="1600"/>
            </a:lvl1pPr>
            <a:lvl2pPr marL="457200" indent="0">
              <a:buNone/>
              <a:defRPr sz="1600"/>
            </a:lvl2pPr>
            <a:lvl3pPr marL="914400" indent="0">
              <a:buNone/>
              <a:defRPr/>
            </a:lvl3pPr>
            <a:lvl4pPr marL="1371600" indent="0">
              <a:buNone/>
              <a:defRPr/>
            </a:lvl4pPr>
            <a:lvl5pPr marL="1828800" indent="0">
              <a:buNone/>
              <a:defRPr/>
            </a:lvl5pPr>
          </a:lstStyle>
          <a:p>
            <a:pPr lvl="0"/>
            <a:r>
              <a:rPr lang="en-US"/>
              <a:t>Text goes here</a:t>
            </a:r>
          </a:p>
        </p:txBody>
      </p:sp>
      <p:pic>
        <p:nvPicPr>
          <p:cNvPr id="7" name="Picture 6">
            <a:extLst>
              <a:ext uri="{FF2B5EF4-FFF2-40B4-BE49-F238E27FC236}">
                <a16:creationId xmlns:a16="http://schemas.microsoft.com/office/drawing/2014/main" id="{E2B5C76D-2AAD-CE6E-D1B8-035E36476764}"/>
              </a:ext>
            </a:extLst>
          </p:cNvPr>
          <p:cNvPicPr>
            <a:picLocks noChangeAspect="1"/>
          </p:cNvPicPr>
          <p:nvPr userDrawn="1"/>
        </p:nvPicPr>
        <p:blipFill>
          <a:blip r:embed="rId3">
            <a:extLst>
              <a:ext uri="{28A0092B-C50C-407E-A947-70E740481C1C}">
                <a14:useLocalDpi xmlns:a14="http://schemas.microsoft.com/office/drawing/2010/main" val="0"/>
              </a:ext>
            </a:extLst>
          </a:blip>
          <a:srcRect t="31796" r="2330" b="33896"/>
          <a:stretch/>
        </p:blipFill>
        <p:spPr>
          <a:xfrm>
            <a:off x="9938184" y="127193"/>
            <a:ext cx="2004434" cy="704080"/>
          </a:xfrm>
          <a:prstGeom prst="rect">
            <a:avLst/>
          </a:prstGeom>
        </p:spPr>
      </p:pic>
      <p:sp>
        <p:nvSpPr>
          <p:cNvPr id="2" name="Footer Placeholder 3">
            <a:extLst>
              <a:ext uri="{FF2B5EF4-FFF2-40B4-BE49-F238E27FC236}">
                <a16:creationId xmlns:a16="http://schemas.microsoft.com/office/drawing/2014/main" id="{DE0A1B87-7E7F-5918-77E6-955CE0D66C8F}"/>
              </a:ext>
            </a:extLst>
          </p:cNvPr>
          <p:cNvSpPr>
            <a:spLocks noGrp="1"/>
          </p:cNvSpPr>
          <p:nvPr userDrawn="1"/>
        </p:nvSpPr>
        <p:spPr>
          <a:xfrm>
            <a:off x="360540" y="6402945"/>
            <a:ext cx="3410272" cy="3584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D5424F-997C-2244-A873-527CB0F8D7A7}" type="slidenum">
              <a:rPr lang="en-US" smtClean="0">
                <a:latin typeface="Aptos"/>
              </a:rPr>
              <a:t>‹#›</a:t>
            </a:fld>
            <a:r>
              <a:rPr lang="en-US">
                <a:latin typeface="Aptos"/>
              </a:rPr>
              <a:t> | STRATEGIC INTELLIGENCE BRIEFING</a:t>
            </a:r>
          </a:p>
        </p:txBody>
      </p:sp>
    </p:spTree>
    <p:extLst>
      <p:ext uri="{BB962C8B-B14F-4D97-AF65-F5344CB8AC3E}">
        <p14:creationId xmlns:p14="http://schemas.microsoft.com/office/powerpoint/2010/main" val="748673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68669-663F-20A9-6A08-9B554C82EC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03"/>
            <a:ext cx="12192000" cy="6857193"/>
          </a:xfrm>
          <a:prstGeom prst="rect">
            <a:avLst/>
          </a:prstGeom>
        </p:spPr>
      </p:pic>
      <p:sp>
        <p:nvSpPr>
          <p:cNvPr id="9" name="Title 1">
            <a:extLst>
              <a:ext uri="{FF2B5EF4-FFF2-40B4-BE49-F238E27FC236}">
                <a16:creationId xmlns:a16="http://schemas.microsoft.com/office/drawing/2014/main" id="{68336D86-C724-6F91-6CAB-318FC10E3EDF}"/>
              </a:ext>
            </a:extLst>
          </p:cNvPr>
          <p:cNvSpPr>
            <a:spLocks noGrp="1"/>
          </p:cNvSpPr>
          <p:nvPr>
            <p:ph type="ctrTitle" hasCustomPrompt="1"/>
          </p:nvPr>
        </p:nvSpPr>
        <p:spPr>
          <a:xfrm>
            <a:off x="960582" y="525141"/>
            <a:ext cx="8081818" cy="655783"/>
          </a:xfrm>
          <a:prstGeom prst="rect">
            <a:avLst/>
          </a:prstGeom>
        </p:spPr>
        <p:txBody>
          <a:bodyPr anchor="b">
            <a:normAutofit/>
          </a:bodyPr>
          <a:lstStyle>
            <a:lvl1pPr algn="l">
              <a:defRPr sz="4000" b="1">
                <a:solidFill>
                  <a:srgbClr val="FFFFFF"/>
                </a:solidFill>
              </a:defRPr>
            </a:lvl1pPr>
          </a:lstStyle>
          <a:p>
            <a:r>
              <a:rPr lang="en-US"/>
              <a:t>Heading goes here</a:t>
            </a:r>
          </a:p>
        </p:txBody>
      </p:sp>
      <p:sp>
        <p:nvSpPr>
          <p:cNvPr id="10" name="Subtitle 2">
            <a:extLst>
              <a:ext uri="{FF2B5EF4-FFF2-40B4-BE49-F238E27FC236}">
                <a16:creationId xmlns:a16="http://schemas.microsoft.com/office/drawing/2014/main" id="{D17F28EA-C7B7-1B1B-6B5B-2F2319C6C0A6}"/>
              </a:ext>
            </a:extLst>
          </p:cNvPr>
          <p:cNvSpPr>
            <a:spLocks noGrp="1"/>
          </p:cNvSpPr>
          <p:nvPr>
            <p:ph type="subTitle" idx="1" hasCustomPrompt="1"/>
          </p:nvPr>
        </p:nvSpPr>
        <p:spPr>
          <a:xfrm>
            <a:off x="960582" y="1351395"/>
            <a:ext cx="10640291" cy="4809260"/>
          </a:xfrm>
          <a:prstGeom prst="rect">
            <a:avLst/>
          </a:prstGeom>
        </p:spPr>
        <p:txBody>
          <a:bodyPr>
            <a:normAutofit/>
          </a:bodyPr>
          <a:lstStyle>
            <a:lvl1pPr marL="0" indent="0" algn="l">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Body goes here</a:t>
            </a:r>
          </a:p>
        </p:txBody>
      </p:sp>
      <p:pic>
        <p:nvPicPr>
          <p:cNvPr id="11" name="Picture 10">
            <a:extLst>
              <a:ext uri="{FF2B5EF4-FFF2-40B4-BE49-F238E27FC236}">
                <a16:creationId xmlns:a16="http://schemas.microsoft.com/office/drawing/2014/main" id="{905799AB-C581-A679-B9E9-BB807AAF8A39}"/>
              </a:ext>
            </a:extLst>
          </p:cNvPr>
          <p:cNvPicPr>
            <a:picLocks noChangeAspect="1"/>
          </p:cNvPicPr>
          <p:nvPr userDrawn="1"/>
        </p:nvPicPr>
        <p:blipFill>
          <a:blip r:embed="rId3">
            <a:extLst>
              <a:ext uri="{28A0092B-C50C-407E-A947-70E740481C1C}">
                <a14:useLocalDpi xmlns:a14="http://schemas.microsoft.com/office/drawing/2010/main" val="0"/>
              </a:ext>
            </a:extLst>
          </a:blip>
          <a:srcRect t="29714" r="-990" b="27936"/>
          <a:stretch/>
        </p:blipFill>
        <p:spPr>
          <a:xfrm>
            <a:off x="10658610" y="6317046"/>
            <a:ext cx="942263" cy="395130"/>
          </a:xfrm>
          <a:prstGeom prst="rect">
            <a:avLst/>
          </a:prstGeom>
        </p:spPr>
      </p:pic>
      <p:pic>
        <p:nvPicPr>
          <p:cNvPr id="4" name="Picture 3" descr="A black and white logo&#10;&#10;Description automatically generated">
            <a:extLst>
              <a:ext uri="{FF2B5EF4-FFF2-40B4-BE49-F238E27FC236}">
                <a16:creationId xmlns:a16="http://schemas.microsoft.com/office/drawing/2014/main" id="{F97B747E-B69E-C885-7A7A-62BA950C65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58401" y="264566"/>
            <a:ext cx="1794824" cy="588467"/>
          </a:xfrm>
          <a:prstGeom prst="rect">
            <a:avLst/>
          </a:prstGeom>
        </p:spPr>
      </p:pic>
    </p:spTree>
    <p:extLst>
      <p:ext uri="{BB962C8B-B14F-4D97-AF65-F5344CB8AC3E}">
        <p14:creationId xmlns:p14="http://schemas.microsoft.com/office/powerpoint/2010/main" val="111397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5BE9D3-5435-9F5C-C829-804C73E08B44}"/>
              </a:ext>
            </a:extLst>
          </p:cNvPr>
          <p:cNvSpPr txBox="1"/>
          <p:nvPr userDrawn="1"/>
        </p:nvSpPr>
        <p:spPr>
          <a:xfrm>
            <a:off x="867883" y="6419045"/>
            <a:ext cx="3869636" cy="276999"/>
          </a:xfrm>
          <a:prstGeom prst="rect">
            <a:avLst/>
          </a:prstGeom>
          <a:noFill/>
        </p:spPr>
        <p:txBody>
          <a:bodyPr wrap="square" rtlCol="0">
            <a:spAutoFit/>
          </a:bodyPr>
          <a:lstStyle/>
          <a:p>
            <a:r>
              <a:rPr lang="en-ZA" sz="1200" b="1">
                <a:latin typeface="Yu Gothic" panose="020B0400000000000000" pitchFamily="34" charset="-128"/>
                <a:ea typeface="Yu Gothic" panose="020B0400000000000000" pitchFamily="34" charset="-128"/>
              </a:rPr>
              <a:t>|</a:t>
            </a:r>
            <a:r>
              <a:rPr lang="en-ZA" sz="1200" b="1">
                <a:latin typeface="Yu Gothic Light" panose="020B0300000000000000" pitchFamily="34" charset="-128"/>
                <a:ea typeface="Yu Gothic Light" panose="020B0300000000000000" pitchFamily="34" charset="-128"/>
              </a:rPr>
              <a:t> </a:t>
            </a:r>
            <a:r>
              <a:rPr lang="en-ZA" sz="1200">
                <a:solidFill>
                  <a:schemeClr val="bg2">
                    <a:lumMod val="75000"/>
                  </a:schemeClr>
                </a:solidFill>
                <a:latin typeface="Yu Gothic" panose="020B0400000000000000" pitchFamily="34" charset="-128"/>
                <a:ea typeface="Yu Gothic" panose="020B0400000000000000" pitchFamily="34" charset="-128"/>
              </a:rPr>
              <a:t>STRATEGIC INTELLIGENCE BRIEFING</a:t>
            </a:r>
          </a:p>
        </p:txBody>
      </p:sp>
      <p:pic>
        <p:nvPicPr>
          <p:cNvPr id="8" name="Picture 7">
            <a:extLst>
              <a:ext uri="{FF2B5EF4-FFF2-40B4-BE49-F238E27FC236}">
                <a16:creationId xmlns:a16="http://schemas.microsoft.com/office/drawing/2014/main" id="{4DB917D9-245B-E1EE-03AA-40BCAFE611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85289" y="6290451"/>
            <a:ext cx="948428" cy="405593"/>
          </a:xfrm>
          <a:prstGeom prst="rect">
            <a:avLst/>
          </a:prstGeom>
          <a:effectLst>
            <a:outerShdw blurRad="50800" dist="38100" dir="2700000" algn="tl" rotWithShape="0">
              <a:schemeClr val="tx1">
                <a:lumMod val="50000"/>
                <a:lumOff val="50000"/>
                <a:alpha val="40000"/>
              </a:schemeClr>
            </a:outerShdw>
          </a:effectLst>
        </p:spPr>
      </p:pic>
      <p:sp>
        <p:nvSpPr>
          <p:cNvPr id="2" name="Rectangle: Single Corner Snipped 1">
            <a:hlinkClick r:id="" action="ppaction://hlinkshowjump?jump=previousslide"/>
            <a:extLst>
              <a:ext uri="{FF2B5EF4-FFF2-40B4-BE49-F238E27FC236}">
                <a16:creationId xmlns:a16="http://schemas.microsoft.com/office/drawing/2014/main" id="{879867A1-5472-A044-73B5-A07417333023}"/>
              </a:ext>
            </a:extLst>
          </p:cNvPr>
          <p:cNvSpPr/>
          <p:nvPr userDrawn="1"/>
        </p:nvSpPr>
        <p:spPr>
          <a:xfrm>
            <a:off x="-36494" y="0"/>
            <a:ext cx="589554" cy="6892843"/>
          </a:xfrm>
          <a:prstGeom prst="snip1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4" name="TextBox 3">
            <a:extLst>
              <a:ext uri="{FF2B5EF4-FFF2-40B4-BE49-F238E27FC236}">
                <a16:creationId xmlns:a16="http://schemas.microsoft.com/office/drawing/2014/main" id="{6EB171EE-D10C-D2BE-74D9-DA5E98F1F7A8}"/>
              </a:ext>
            </a:extLst>
          </p:cNvPr>
          <p:cNvSpPr txBox="1"/>
          <p:nvPr userDrawn="1"/>
        </p:nvSpPr>
        <p:spPr>
          <a:xfrm>
            <a:off x="590704" y="6403655"/>
            <a:ext cx="6149340" cy="307777"/>
          </a:xfrm>
          <a:prstGeom prst="rect">
            <a:avLst/>
          </a:prstGeom>
          <a:noFill/>
        </p:spPr>
        <p:txBody>
          <a:bodyPr wrap="square">
            <a:spAutoFit/>
          </a:bodyPr>
          <a:lstStyle/>
          <a:p>
            <a:fld id="{FC49F59D-274B-40AD-80E8-6E82308402E4}" type="slidenum">
              <a:rPr lang="en-ZA" sz="1400" b="1" smtClean="0">
                <a:solidFill>
                  <a:schemeClr val="bg2">
                    <a:lumMod val="50000"/>
                  </a:schemeClr>
                </a:solidFill>
                <a:latin typeface="Aptos" panose="020B0004020202020204" pitchFamily="34" charset="0"/>
                <a:ea typeface="Yu Gothic" panose="020B0400000000000000" pitchFamily="34" charset="-128"/>
              </a:rPr>
              <a:pPr/>
              <a:t>‹#›</a:t>
            </a:fld>
            <a:endParaRPr lang="en-US" sz="1400">
              <a:latin typeface="Aptos" panose="020B0004020202020204" pitchFamily="34" charset="0"/>
            </a:endParaRPr>
          </a:p>
        </p:txBody>
      </p:sp>
    </p:spTree>
    <p:extLst>
      <p:ext uri="{BB962C8B-B14F-4D97-AF65-F5344CB8AC3E}">
        <p14:creationId xmlns:p14="http://schemas.microsoft.com/office/powerpoint/2010/main" val="2413945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hart Slide + Text">
    <p:spTree>
      <p:nvGrpSpPr>
        <p:cNvPr id="1" name=""/>
        <p:cNvGrpSpPr/>
        <p:nvPr/>
      </p:nvGrpSpPr>
      <p:grpSpPr>
        <a:xfrm>
          <a:off x="0" y="0"/>
          <a:ext cx="0" cy="0"/>
          <a:chOff x="0" y="0"/>
          <a:chExt cx="0" cy="0"/>
        </a:xfrm>
      </p:grpSpPr>
      <p:pic>
        <p:nvPicPr>
          <p:cNvPr id="5" name="Picture 4" descr="An orange corner with a white background&#10;&#10;Description automatically generated">
            <a:extLst>
              <a:ext uri="{FF2B5EF4-FFF2-40B4-BE49-F238E27FC236}">
                <a16:creationId xmlns:a16="http://schemas.microsoft.com/office/drawing/2014/main" id="{C8577E18-8F20-8443-02AD-73DF70964A6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 y="0"/>
            <a:ext cx="12192717" cy="6858000"/>
          </a:xfrm>
          <a:prstGeom prst="rect">
            <a:avLst/>
          </a:prstGeom>
        </p:spPr>
      </p:pic>
      <p:pic>
        <p:nvPicPr>
          <p:cNvPr id="7" name="Picture 6">
            <a:extLst>
              <a:ext uri="{FF2B5EF4-FFF2-40B4-BE49-F238E27FC236}">
                <a16:creationId xmlns:a16="http://schemas.microsoft.com/office/drawing/2014/main" id="{E2B5C76D-2AAD-CE6E-D1B8-035E36476764}"/>
              </a:ext>
            </a:extLst>
          </p:cNvPr>
          <p:cNvPicPr>
            <a:picLocks noChangeAspect="1"/>
          </p:cNvPicPr>
          <p:nvPr userDrawn="1"/>
        </p:nvPicPr>
        <p:blipFill>
          <a:blip r:embed="rId3">
            <a:extLst>
              <a:ext uri="{28A0092B-C50C-407E-A947-70E740481C1C}">
                <a14:useLocalDpi xmlns:a14="http://schemas.microsoft.com/office/drawing/2010/main" val="0"/>
              </a:ext>
            </a:extLst>
          </a:blip>
          <a:srcRect t="31796" r="2330" b="33896"/>
          <a:stretch/>
        </p:blipFill>
        <p:spPr>
          <a:xfrm>
            <a:off x="9938184" y="127193"/>
            <a:ext cx="2004434" cy="704080"/>
          </a:xfrm>
          <a:prstGeom prst="rect">
            <a:avLst/>
          </a:prstGeom>
        </p:spPr>
      </p:pic>
      <p:sp>
        <p:nvSpPr>
          <p:cNvPr id="2" name="Footer Placeholder 3">
            <a:extLst>
              <a:ext uri="{FF2B5EF4-FFF2-40B4-BE49-F238E27FC236}">
                <a16:creationId xmlns:a16="http://schemas.microsoft.com/office/drawing/2014/main" id="{DE0A1B87-7E7F-5918-77E6-955CE0D66C8F}"/>
              </a:ext>
            </a:extLst>
          </p:cNvPr>
          <p:cNvSpPr>
            <a:spLocks noGrp="1"/>
          </p:cNvSpPr>
          <p:nvPr userDrawn="1"/>
        </p:nvSpPr>
        <p:spPr>
          <a:xfrm>
            <a:off x="360540" y="6402945"/>
            <a:ext cx="3410272" cy="3584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D5424F-997C-2244-A873-527CB0F8D7A7}" type="slidenum">
              <a:rPr lang="en-US" smtClean="0">
                <a:latin typeface="Aptos"/>
              </a:rPr>
              <a:t>‹#›</a:t>
            </a:fld>
            <a:r>
              <a:rPr lang="en-US">
                <a:latin typeface="Aptos"/>
              </a:rPr>
              <a:t> | STRATEGIC INTELLIGENCE BRIEFING</a:t>
            </a:r>
          </a:p>
        </p:txBody>
      </p:sp>
    </p:spTree>
    <p:extLst>
      <p:ext uri="{BB962C8B-B14F-4D97-AF65-F5344CB8AC3E}">
        <p14:creationId xmlns:p14="http://schemas.microsoft.com/office/powerpoint/2010/main" val="912260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Slide_4">
    <p:spTree>
      <p:nvGrpSpPr>
        <p:cNvPr id="1" name=""/>
        <p:cNvGrpSpPr/>
        <p:nvPr/>
      </p:nvGrpSpPr>
      <p:grpSpPr>
        <a:xfrm>
          <a:off x="0" y="0"/>
          <a:ext cx="0" cy="0"/>
          <a:chOff x="0" y="0"/>
          <a:chExt cx="0" cy="0"/>
        </a:xfrm>
      </p:grpSpPr>
      <p:pic>
        <p:nvPicPr>
          <p:cNvPr id="4" name="Picture 3" descr="A black and white logo&#10;&#10;Description automatically generated">
            <a:extLst>
              <a:ext uri="{FF2B5EF4-FFF2-40B4-BE49-F238E27FC236}">
                <a16:creationId xmlns:a16="http://schemas.microsoft.com/office/drawing/2014/main" id="{814F9762-A2BD-2736-2FB5-D160F72ECA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9499" y="6282799"/>
            <a:ext cx="1071418" cy="351285"/>
          </a:xfrm>
          <a:prstGeom prst="rect">
            <a:avLst/>
          </a:prstGeom>
        </p:spPr>
      </p:pic>
      <p:sp>
        <p:nvSpPr>
          <p:cNvPr id="2" name="TextBox 1">
            <a:extLst>
              <a:ext uri="{FF2B5EF4-FFF2-40B4-BE49-F238E27FC236}">
                <a16:creationId xmlns:a16="http://schemas.microsoft.com/office/drawing/2014/main" id="{31E2DBDA-E1B3-21AC-C268-83CF059B638B}"/>
              </a:ext>
            </a:extLst>
          </p:cNvPr>
          <p:cNvSpPr txBox="1"/>
          <p:nvPr userDrawn="1"/>
        </p:nvSpPr>
        <p:spPr>
          <a:xfrm>
            <a:off x="403043" y="6458442"/>
            <a:ext cx="3869636" cy="246221"/>
          </a:xfrm>
          <a:prstGeom prst="rect">
            <a:avLst/>
          </a:prstGeom>
          <a:noFill/>
        </p:spPr>
        <p:txBody>
          <a:bodyPr wrap="square" rtlCol="0">
            <a:spAutoFit/>
          </a:bodyPr>
          <a:lstStyle/>
          <a:p>
            <a:r>
              <a:rPr lang="en-ZA" sz="1000" b="1">
                <a:latin typeface="Yu Gothic" panose="020B0400000000000000" pitchFamily="34" charset="-128"/>
                <a:ea typeface="Yu Gothic" panose="020B0400000000000000" pitchFamily="34" charset="-128"/>
              </a:rPr>
              <a:t>|</a:t>
            </a:r>
            <a:r>
              <a:rPr lang="en-ZA" sz="1000" b="1">
                <a:latin typeface="Yu Gothic Light" panose="020B0300000000000000" pitchFamily="34" charset="-128"/>
                <a:ea typeface="Yu Gothic Light" panose="020B0300000000000000" pitchFamily="34" charset="-128"/>
              </a:rPr>
              <a:t> </a:t>
            </a:r>
            <a:r>
              <a:rPr lang="en-ZA" sz="1000">
                <a:solidFill>
                  <a:schemeClr val="bg2">
                    <a:lumMod val="75000"/>
                  </a:schemeClr>
                </a:solidFill>
                <a:latin typeface="Yu Gothic" panose="020B0400000000000000" pitchFamily="34" charset="-128"/>
                <a:ea typeface="Yu Gothic" panose="020B0400000000000000" pitchFamily="34" charset="-128"/>
              </a:rPr>
              <a:t>STRATEGIC INTELLIGENCE BRIEFING</a:t>
            </a:r>
          </a:p>
        </p:txBody>
      </p:sp>
      <p:sp>
        <p:nvSpPr>
          <p:cNvPr id="3" name="TextBox 2">
            <a:extLst>
              <a:ext uri="{FF2B5EF4-FFF2-40B4-BE49-F238E27FC236}">
                <a16:creationId xmlns:a16="http://schemas.microsoft.com/office/drawing/2014/main" id="{9C56A4EF-6FE8-4880-8FEE-6C89EC8835F8}"/>
              </a:ext>
            </a:extLst>
          </p:cNvPr>
          <p:cNvSpPr txBox="1"/>
          <p:nvPr userDrawn="1"/>
        </p:nvSpPr>
        <p:spPr>
          <a:xfrm>
            <a:off x="178077" y="6443053"/>
            <a:ext cx="449932" cy="261610"/>
          </a:xfrm>
          <a:prstGeom prst="rect">
            <a:avLst/>
          </a:prstGeom>
          <a:noFill/>
        </p:spPr>
        <p:txBody>
          <a:bodyPr wrap="square">
            <a:spAutoFit/>
          </a:bodyPr>
          <a:lstStyle/>
          <a:p>
            <a:fld id="{FC49F59D-274B-40AD-80E8-6E82308402E4}" type="slidenum">
              <a:rPr lang="en-ZA" sz="1050" b="1" smtClean="0">
                <a:solidFill>
                  <a:schemeClr val="bg2">
                    <a:lumMod val="50000"/>
                  </a:schemeClr>
                </a:solidFill>
                <a:latin typeface="Yu Gothic" panose="020B0400000000000000" pitchFamily="34" charset="-128"/>
                <a:ea typeface="Yu Gothic" panose="020B0400000000000000" pitchFamily="34" charset="-128"/>
              </a:rPr>
              <a:pPr/>
              <a:t>‹#›</a:t>
            </a:fld>
            <a:endParaRPr lang="en-SB" sz="1050">
              <a:solidFill>
                <a:schemeClr val="bg2">
                  <a:lumMod val="50000"/>
                </a:schemeClr>
              </a:solidFill>
            </a:endParaRPr>
          </a:p>
        </p:txBody>
      </p:sp>
    </p:spTree>
    <p:extLst>
      <p:ext uri="{BB962C8B-B14F-4D97-AF65-F5344CB8AC3E}">
        <p14:creationId xmlns:p14="http://schemas.microsoft.com/office/powerpoint/2010/main" val="182575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55BA-0B42-5176-0508-7F22CBB9BE5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56586C6-2E08-63E6-4324-20EE70FB9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6230C6B-157B-B2CB-6010-EE13EE243FD3}"/>
              </a:ext>
            </a:extLst>
          </p:cNvPr>
          <p:cNvSpPr>
            <a:spLocks noGrp="1"/>
          </p:cNvSpPr>
          <p:nvPr>
            <p:ph type="dt" sz="half" idx="10"/>
          </p:nvPr>
        </p:nvSpPr>
        <p:spPr/>
        <p:txBody>
          <a:bodyPr/>
          <a:lstStyle/>
          <a:p>
            <a:fld id="{1688A167-CA6E-4981-B39F-C82DC3A2AEA0}" type="datetimeFigureOut">
              <a:rPr lang="en-ZA" smtClean="0"/>
              <a:t>2026/06/29</a:t>
            </a:fld>
            <a:endParaRPr lang="en-ZA"/>
          </a:p>
        </p:txBody>
      </p:sp>
      <p:sp>
        <p:nvSpPr>
          <p:cNvPr id="5" name="Footer Placeholder 4">
            <a:extLst>
              <a:ext uri="{FF2B5EF4-FFF2-40B4-BE49-F238E27FC236}">
                <a16:creationId xmlns:a16="http://schemas.microsoft.com/office/drawing/2014/main" id="{DEA88084-D1A7-BC99-28D1-22B24B3D38D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42F40D8-41B2-8F05-05E4-4CDDF96A2C0B}"/>
              </a:ext>
            </a:extLst>
          </p:cNvPr>
          <p:cNvSpPr>
            <a:spLocks noGrp="1"/>
          </p:cNvSpPr>
          <p:nvPr>
            <p:ph type="sldNum" sz="quarter" idx="12"/>
          </p:nvPr>
        </p:nvSpPr>
        <p:spPr/>
        <p:txBody>
          <a:bodyPr/>
          <a:lstStyle/>
          <a:p>
            <a:fld id="{9C160862-0971-4B52-9646-D966B7CB55F2}" type="slidenum">
              <a:rPr lang="en-ZA" smtClean="0"/>
              <a:t>‹#›</a:t>
            </a:fld>
            <a:endParaRPr lang="en-ZA"/>
          </a:p>
        </p:txBody>
      </p:sp>
    </p:spTree>
    <p:extLst>
      <p:ext uri="{BB962C8B-B14F-4D97-AF65-F5344CB8AC3E}">
        <p14:creationId xmlns:p14="http://schemas.microsoft.com/office/powerpoint/2010/main" val="317942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D0E3-E856-AE6D-3134-9609ACE297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F3103C0-FAFB-2107-58D6-C2726826B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528D2A-FE7A-F56B-6D76-6609185A2EC9}"/>
              </a:ext>
            </a:extLst>
          </p:cNvPr>
          <p:cNvSpPr>
            <a:spLocks noGrp="1"/>
          </p:cNvSpPr>
          <p:nvPr>
            <p:ph type="dt" sz="half" idx="10"/>
          </p:nvPr>
        </p:nvSpPr>
        <p:spPr/>
        <p:txBody>
          <a:bodyPr/>
          <a:lstStyle/>
          <a:p>
            <a:fld id="{1688A167-CA6E-4981-B39F-C82DC3A2AEA0}" type="datetimeFigureOut">
              <a:rPr lang="en-ZA" smtClean="0"/>
              <a:t>2026/06/29</a:t>
            </a:fld>
            <a:endParaRPr lang="en-ZA"/>
          </a:p>
        </p:txBody>
      </p:sp>
      <p:sp>
        <p:nvSpPr>
          <p:cNvPr id="5" name="Footer Placeholder 4">
            <a:extLst>
              <a:ext uri="{FF2B5EF4-FFF2-40B4-BE49-F238E27FC236}">
                <a16:creationId xmlns:a16="http://schemas.microsoft.com/office/drawing/2014/main" id="{57B2DB93-976C-0F50-B218-4C52D2F4300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DCC764F-FF37-9C2B-1432-A3636E985BD6}"/>
              </a:ext>
            </a:extLst>
          </p:cNvPr>
          <p:cNvSpPr>
            <a:spLocks noGrp="1"/>
          </p:cNvSpPr>
          <p:nvPr>
            <p:ph type="sldNum" sz="quarter" idx="12"/>
          </p:nvPr>
        </p:nvSpPr>
        <p:spPr/>
        <p:txBody>
          <a:bodyPr/>
          <a:lstStyle/>
          <a:p>
            <a:fld id="{9C160862-0971-4B52-9646-D966B7CB55F2}" type="slidenum">
              <a:rPr lang="en-ZA" smtClean="0"/>
              <a:t>‹#›</a:t>
            </a:fld>
            <a:endParaRPr lang="en-ZA"/>
          </a:p>
        </p:txBody>
      </p:sp>
    </p:spTree>
    <p:extLst>
      <p:ext uri="{BB962C8B-B14F-4D97-AF65-F5344CB8AC3E}">
        <p14:creationId xmlns:p14="http://schemas.microsoft.com/office/powerpoint/2010/main" val="314824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B7EE-C245-4D6B-4718-122BAB735C4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44D0945-1AA9-B7D6-273B-D9FC6133F6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E40C30F6-85E0-0CF9-AC6B-6E1C76ABAE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13A449A-BB80-3BFC-C302-ABF9E564991B}"/>
              </a:ext>
            </a:extLst>
          </p:cNvPr>
          <p:cNvSpPr>
            <a:spLocks noGrp="1"/>
          </p:cNvSpPr>
          <p:nvPr>
            <p:ph type="dt" sz="half" idx="10"/>
          </p:nvPr>
        </p:nvSpPr>
        <p:spPr/>
        <p:txBody>
          <a:bodyPr/>
          <a:lstStyle/>
          <a:p>
            <a:fld id="{1688A167-CA6E-4981-B39F-C82DC3A2AEA0}" type="datetimeFigureOut">
              <a:rPr lang="en-ZA" smtClean="0"/>
              <a:t>2026/06/29</a:t>
            </a:fld>
            <a:endParaRPr lang="en-ZA"/>
          </a:p>
        </p:txBody>
      </p:sp>
      <p:sp>
        <p:nvSpPr>
          <p:cNvPr id="6" name="Footer Placeholder 5">
            <a:extLst>
              <a:ext uri="{FF2B5EF4-FFF2-40B4-BE49-F238E27FC236}">
                <a16:creationId xmlns:a16="http://schemas.microsoft.com/office/drawing/2014/main" id="{C95C77C7-08CF-891C-08C3-B3A8DEA3AF3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50D0272-7FF9-F331-539E-72E0FBEE4813}"/>
              </a:ext>
            </a:extLst>
          </p:cNvPr>
          <p:cNvSpPr>
            <a:spLocks noGrp="1"/>
          </p:cNvSpPr>
          <p:nvPr>
            <p:ph type="sldNum" sz="quarter" idx="12"/>
          </p:nvPr>
        </p:nvSpPr>
        <p:spPr/>
        <p:txBody>
          <a:bodyPr/>
          <a:lstStyle/>
          <a:p>
            <a:fld id="{9C160862-0971-4B52-9646-D966B7CB55F2}" type="slidenum">
              <a:rPr lang="en-ZA" smtClean="0"/>
              <a:t>‹#›</a:t>
            </a:fld>
            <a:endParaRPr lang="en-ZA"/>
          </a:p>
        </p:txBody>
      </p:sp>
    </p:spTree>
    <p:extLst>
      <p:ext uri="{BB962C8B-B14F-4D97-AF65-F5344CB8AC3E}">
        <p14:creationId xmlns:p14="http://schemas.microsoft.com/office/powerpoint/2010/main" val="202545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27CCF-A882-7F84-50F3-D6CF2782E5D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3FA82D6-43D4-E766-A5F3-582F55E2EF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140EEC-2585-DF5A-7559-CA3AFE99D6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B1578EF-D03A-C54D-B913-D55FBC25CD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ABA8A2-378D-DD61-34B9-1E5EA3A0C2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6BAFDA8-67C4-E24C-B794-1A4A126262B6}"/>
              </a:ext>
            </a:extLst>
          </p:cNvPr>
          <p:cNvSpPr>
            <a:spLocks noGrp="1"/>
          </p:cNvSpPr>
          <p:nvPr>
            <p:ph type="dt" sz="half" idx="10"/>
          </p:nvPr>
        </p:nvSpPr>
        <p:spPr/>
        <p:txBody>
          <a:bodyPr/>
          <a:lstStyle/>
          <a:p>
            <a:fld id="{1688A167-CA6E-4981-B39F-C82DC3A2AEA0}" type="datetimeFigureOut">
              <a:rPr lang="en-ZA" smtClean="0"/>
              <a:t>2026/06/29</a:t>
            </a:fld>
            <a:endParaRPr lang="en-ZA"/>
          </a:p>
        </p:txBody>
      </p:sp>
      <p:sp>
        <p:nvSpPr>
          <p:cNvPr id="8" name="Footer Placeholder 7">
            <a:extLst>
              <a:ext uri="{FF2B5EF4-FFF2-40B4-BE49-F238E27FC236}">
                <a16:creationId xmlns:a16="http://schemas.microsoft.com/office/drawing/2014/main" id="{121E395E-A5B0-EDFD-FB25-F25DA6AC769A}"/>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15746361-E590-F868-157E-6B863B58591C}"/>
              </a:ext>
            </a:extLst>
          </p:cNvPr>
          <p:cNvSpPr>
            <a:spLocks noGrp="1"/>
          </p:cNvSpPr>
          <p:nvPr>
            <p:ph type="sldNum" sz="quarter" idx="12"/>
          </p:nvPr>
        </p:nvSpPr>
        <p:spPr/>
        <p:txBody>
          <a:bodyPr/>
          <a:lstStyle/>
          <a:p>
            <a:fld id="{9C160862-0971-4B52-9646-D966B7CB55F2}" type="slidenum">
              <a:rPr lang="en-ZA" smtClean="0"/>
              <a:t>‹#›</a:t>
            </a:fld>
            <a:endParaRPr lang="en-ZA"/>
          </a:p>
        </p:txBody>
      </p:sp>
    </p:spTree>
    <p:extLst>
      <p:ext uri="{BB962C8B-B14F-4D97-AF65-F5344CB8AC3E}">
        <p14:creationId xmlns:p14="http://schemas.microsoft.com/office/powerpoint/2010/main" val="93168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3BE95-36D5-3E07-9E62-1232EC647F4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C2A012D-94FF-E0B1-CC22-A55F7F93AF4C}"/>
              </a:ext>
            </a:extLst>
          </p:cNvPr>
          <p:cNvSpPr>
            <a:spLocks noGrp="1"/>
          </p:cNvSpPr>
          <p:nvPr>
            <p:ph type="dt" sz="half" idx="10"/>
          </p:nvPr>
        </p:nvSpPr>
        <p:spPr/>
        <p:txBody>
          <a:bodyPr/>
          <a:lstStyle/>
          <a:p>
            <a:fld id="{1688A167-CA6E-4981-B39F-C82DC3A2AEA0}" type="datetimeFigureOut">
              <a:rPr lang="en-ZA" smtClean="0"/>
              <a:t>2026/06/29</a:t>
            </a:fld>
            <a:endParaRPr lang="en-ZA"/>
          </a:p>
        </p:txBody>
      </p:sp>
      <p:sp>
        <p:nvSpPr>
          <p:cNvPr id="4" name="Footer Placeholder 3">
            <a:extLst>
              <a:ext uri="{FF2B5EF4-FFF2-40B4-BE49-F238E27FC236}">
                <a16:creationId xmlns:a16="http://schemas.microsoft.com/office/drawing/2014/main" id="{DEF272A7-1B53-F2F8-0821-970F954D894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0787099C-5B30-3953-E735-705D1CF38D5A}"/>
              </a:ext>
            </a:extLst>
          </p:cNvPr>
          <p:cNvSpPr>
            <a:spLocks noGrp="1"/>
          </p:cNvSpPr>
          <p:nvPr>
            <p:ph type="sldNum" sz="quarter" idx="12"/>
          </p:nvPr>
        </p:nvSpPr>
        <p:spPr/>
        <p:txBody>
          <a:bodyPr/>
          <a:lstStyle/>
          <a:p>
            <a:fld id="{9C160862-0971-4B52-9646-D966B7CB55F2}" type="slidenum">
              <a:rPr lang="en-ZA" smtClean="0"/>
              <a:t>‹#›</a:t>
            </a:fld>
            <a:endParaRPr lang="en-ZA"/>
          </a:p>
        </p:txBody>
      </p:sp>
    </p:spTree>
    <p:extLst>
      <p:ext uri="{BB962C8B-B14F-4D97-AF65-F5344CB8AC3E}">
        <p14:creationId xmlns:p14="http://schemas.microsoft.com/office/powerpoint/2010/main" val="286170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9338-F33E-8071-3D5A-1997618B0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F072CF-E185-ACF5-3BEB-A8F54C0D9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D80E3AB2-D1C7-B6AD-866F-7F3ECD9F3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031B0D-02FD-91BA-3C5C-DF5272F2D51D}"/>
              </a:ext>
            </a:extLst>
          </p:cNvPr>
          <p:cNvSpPr>
            <a:spLocks noGrp="1"/>
          </p:cNvSpPr>
          <p:nvPr>
            <p:ph type="dt" sz="half" idx="10"/>
          </p:nvPr>
        </p:nvSpPr>
        <p:spPr/>
        <p:txBody>
          <a:bodyPr/>
          <a:lstStyle/>
          <a:p>
            <a:fld id="{1688A167-CA6E-4981-B39F-C82DC3A2AEA0}" type="datetimeFigureOut">
              <a:rPr lang="en-ZA" smtClean="0"/>
              <a:t>2026/06/29</a:t>
            </a:fld>
            <a:endParaRPr lang="en-ZA"/>
          </a:p>
        </p:txBody>
      </p:sp>
      <p:sp>
        <p:nvSpPr>
          <p:cNvPr id="6" name="Footer Placeholder 5">
            <a:extLst>
              <a:ext uri="{FF2B5EF4-FFF2-40B4-BE49-F238E27FC236}">
                <a16:creationId xmlns:a16="http://schemas.microsoft.com/office/drawing/2014/main" id="{FCEE2040-FA2D-991A-9003-321B7A5580C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DF2F187-CB0E-AD4E-D56B-33A1A714E325}"/>
              </a:ext>
            </a:extLst>
          </p:cNvPr>
          <p:cNvSpPr>
            <a:spLocks noGrp="1"/>
          </p:cNvSpPr>
          <p:nvPr>
            <p:ph type="sldNum" sz="quarter" idx="12"/>
          </p:nvPr>
        </p:nvSpPr>
        <p:spPr/>
        <p:txBody>
          <a:bodyPr/>
          <a:lstStyle/>
          <a:p>
            <a:fld id="{9C160862-0971-4B52-9646-D966B7CB55F2}" type="slidenum">
              <a:rPr lang="en-ZA" smtClean="0"/>
              <a:t>‹#›</a:t>
            </a:fld>
            <a:endParaRPr lang="en-ZA"/>
          </a:p>
        </p:txBody>
      </p:sp>
    </p:spTree>
    <p:extLst>
      <p:ext uri="{BB962C8B-B14F-4D97-AF65-F5344CB8AC3E}">
        <p14:creationId xmlns:p14="http://schemas.microsoft.com/office/powerpoint/2010/main" val="204429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D959-E899-97A8-CCAF-AA1B07A99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767027E5-172B-3C30-A523-33B2A5F7E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812E097-CA57-DCA0-F523-75AD986C9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DC9BCB-62B1-18D1-7408-EC48F5FA734C}"/>
              </a:ext>
            </a:extLst>
          </p:cNvPr>
          <p:cNvSpPr>
            <a:spLocks noGrp="1"/>
          </p:cNvSpPr>
          <p:nvPr>
            <p:ph type="dt" sz="half" idx="10"/>
          </p:nvPr>
        </p:nvSpPr>
        <p:spPr/>
        <p:txBody>
          <a:bodyPr/>
          <a:lstStyle/>
          <a:p>
            <a:fld id="{1688A167-CA6E-4981-B39F-C82DC3A2AEA0}" type="datetimeFigureOut">
              <a:rPr lang="en-ZA" smtClean="0"/>
              <a:t>2026/06/29</a:t>
            </a:fld>
            <a:endParaRPr lang="en-ZA"/>
          </a:p>
        </p:txBody>
      </p:sp>
      <p:sp>
        <p:nvSpPr>
          <p:cNvPr id="6" name="Footer Placeholder 5">
            <a:extLst>
              <a:ext uri="{FF2B5EF4-FFF2-40B4-BE49-F238E27FC236}">
                <a16:creationId xmlns:a16="http://schemas.microsoft.com/office/drawing/2014/main" id="{9E2CFFF4-8AD1-69CD-7CC7-E29B9C5AB95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E744E12-5E35-D539-5D1A-D5AB60B269F8}"/>
              </a:ext>
            </a:extLst>
          </p:cNvPr>
          <p:cNvSpPr>
            <a:spLocks noGrp="1"/>
          </p:cNvSpPr>
          <p:nvPr>
            <p:ph type="sldNum" sz="quarter" idx="12"/>
          </p:nvPr>
        </p:nvSpPr>
        <p:spPr/>
        <p:txBody>
          <a:bodyPr/>
          <a:lstStyle/>
          <a:p>
            <a:fld id="{9C160862-0971-4B52-9646-D966B7CB55F2}" type="slidenum">
              <a:rPr lang="en-ZA" smtClean="0"/>
              <a:t>‹#›</a:t>
            </a:fld>
            <a:endParaRPr lang="en-ZA"/>
          </a:p>
        </p:txBody>
      </p:sp>
    </p:spTree>
    <p:extLst>
      <p:ext uri="{BB962C8B-B14F-4D97-AF65-F5344CB8AC3E}">
        <p14:creationId xmlns:p14="http://schemas.microsoft.com/office/powerpoint/2010/main" val="241085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701E6C-B12E-C32D-6B63-6E97BEE43C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876C899-D6B5-9737-69CB-3C77ED97F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30101C0-9F93-BBA1-55FA-33C250FC4F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8A167-CA6E-4981-B39F-C82DC3A2AEA0}" type="datetimeFigureOut">
              <a:rPr lang="en-ZA" smtClean="0"/>
              <a:t>2026/06/29</a:t>
            </a:fld>
            <a:endParaRPr lang="en-ZA"/>
          </a:p>
        </p:txBody>
      </p:sp>
      <p:sp>
        <p:nvSpPr>
          <p:cNvPr id="5" name="Footer Placeholder 4">
            <a:extLst>
              <a:ext uri="{FF2B5EF4-FFF2-40B4-BE49-F238E27FC236}">
                <a16:creationId xmlns:a16="http://schemas.microsoft.com/office/drawing/2014/main" id="{48EA119F-15B3-ED0C-FE32-B347A324E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5F99D1AE-704D-CBC6-D6CC-93A95E5A2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60862-0971-4B52-9646-D966B7CB55F2}" type="slidenum">
              <a:rPr lang="en-ZA" smtClean="0"/>
              <a:t>‹#›</a:t>
            </a:fld>
            <a:endParaRPr lang="en-ZA"/>
          </a:p>
        </p:txBody>
      </p:sp>
    </p:spTree>
    <p:extLst>
      <p:ext uri="{BB962C8B-B14F-4D97-AF65-F5344CB8AC3E}">
        <p14:creationId xmlns:p14="http://schemas.microsoft.com/office/powerpoint/2010/main" val="191845798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1" r:id="rId12"/>
    <p:sldLayoutId id="2147483662" r:id="rId13"/>
    <p:sldLayoutId id="2147483678" r:id="rId14"/>
    <p:sldLayoutId id="2147483679" r:id="rId15"/>
    <p:sldLayoutId id="2147483681" r:id="rId16"/>
    <p:sldLayoutId id="2147483682" r:id="rId17"/>
    <p:sldLayoutId id="2147483683" r:id="rId18"/>
    <p:sldLayoutId id="2147483684" r:id="rId19"/>
    <p:sldLayoutId id="2147483685" r:id="rId20"/>
    <p:sldLayoutId id="214748368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parliament.gov.za/storage/app/media/Bills/2026/B16-2026_Employment_Services.pdf"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C8D1E-6AD6-71F6-FC16-65CED7C6145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FDF280-FA16-7740-2A58-42AF5C4608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6" y="1092"/>
            <a:ext cx="12191108" cy="6856691"/>
          </a:xfrm>
          <a:prstGeom prst="rect">
            <a:avLst/>
          </a:prstGeom>
        </p:spPr>
      </p:pic>
      <p:sp>
        <p:nvSpPr>
          <p:cNvPr id="6" name="TextBox 5">
            <a:extLst>
              <a:ext uri="{FF2B5EF4-FFF2-40B4-BE49-F238E27FC236}">
                <a16:creationId xmlns:a16="http://schemas.microsoft.com/office/drawing/2014/main" id="{4A397B24-B589-21D0-6016-64AAA3EAD3FB}"/>
              </a:ext>
            </a:extLst>
          </p:cNvPr>
          <p:cNvSpPr txBox="1"/>
          <p:nvPr/>
        </p:nvSpPr>
        <p:spPr>
          <a:xfrm>
            <a:off x="491967" y="5650563"/>
            <a:ext cx="3376450" cy="627631"/>
          </a:xfrm>
          <a:prstGeom prst="rect">
            <a:avLst/>
          </a:prstGeom>
          <a:noFill/>
        </p:spPr>
        <p:txBody>
          <a:bodyPr vert="horz" lIns="91440" tIns="45720" rIns="91440" bIns="45720" rtlCol="0" anchor="t">
            <a:normAutofit/>
          </a:bodyPr>
          <a:lstStyle/>
          <a:p>
            <a:pPr>
              <a:lnSpc>
                <a:spcPct val="90000"/>
              </a:lnSpc>
              <a:spcBef>
                <a:spcPts val="1000"/>
              </a:spcBef>
            </a:pPr>
            <a:r>
              <a:rPr lang="en-US" sz="2400" b="1" dirty="0">
                <a:solidFill>
                  <a:schemeClr val="bg1"/>
                </a:solidFill>
                <a:latin typeface="Aptos"/>
              </a:rPr>
              <a:t>June 2026</a:t>
            </a:r>
          </a:p>
        </p:txBody>
      </p:sp>
      <p:pic>
        <p:nvPicPr>
          <p:cNvPr id="9" name="Picture 8">
            <a:extLst>
              <a:ext uri="{FF2B5EF4-FFF2-40B4-BE49-F238E27FC236}">
                <a16:creationId xmlns:a16="http://schemas.microsoft.com/office/drawing/2014/main" id="{15007B18-C226-CAC5-78DC-7892024BA82A}"/>
              </a:ext>
            </a:extLst>
          </p:cNvPr>
          <p:cNvPicPr>
            <a:picLocks noChangeAspect="1"/>
          </p:cNvPicPr>
          <p:nvPr/>
        </p:nvPicPr>
        <p:blipFill>
          <a:blip r:embed="rId4">
            <a:extLst>
              <a:ext uri="{28A0092B-C50C-407E-A947-70E740481C1C}">
                <a14:useLocalDpi xmlns:a14="http://schemas.microsoft.com/office/drawing/2010/main" val="0"/>
              </a:ext>
            </a:extLst>
          </a:blip>
          <a:srcRect t="30243" r="1357" b="30300"/>
          <a:stretch/>
        </p:blipFill>
        <p:spPr>
          <a:xfrm>
            <a:off x="491538" y="6274508"/>
            <a:ext cx="1470137" cy="586732"/>
          </a:xfrm>
          <a:prstGeom prst="rect">
            <a:avLst/>
          </a:prstGeom>
          <a:effectLst>
            <a:outerShdw blurRad="50800" dist="38100" dir="2700000" algn="tl" rotWithShape="0">
              <a:schemeClr val="tx1">
                <a:lumMod val="50000"/>
                <a:lumOff val="50000"/>
                <a:alpha val="40000"/>
              </a:schemeClr>
            </a:outerShdw>
          </a:effectLst>
        </p:spPr>
      </p:pic>
      <p:sp>
        <p:nvSpPr>
          <p:cNvPr id="5" name="Text Placeholder 10">
            <a:extLst>
              <a:ext uri="{FF2B5EF4-FFF2-40B4-BE49-F238E27FC236}">
                <a16:creationId xmlns:a16="http://schemas.microsoft.com/office/drawing/2014/main" id="{5DE647A6-BB4E-F7E5-E0C1-FC399BCEC166}"/>
              </a:ext>
            </a:extLst>
          </p:cNvPr>
          <p:cNvSpPr>
            <a:spLocks noGrp="1"/>
          </p:cNvSpPr>
          <p:nvPr/>
        </p:nvSpPr>
        <p:spPr>
          <a:xfrm>
            <a:off x="493927" y="5144324"/>
            <a:ext cx="6188075" cy="498475"/>
          </a:xfrm>
          <a:prstGeom prst="rect">
            <a:avLst/>
          </a:prstGeom>
          <a:noFill/>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err="1">
                <a:latin typeface="Aptos"/>
              </a:rPr>
              <a:t>Ofentse</a:t>
            </a:r>
            <a:r>
              <a:rPr lang="en-GB" sz="2400" b="1" dirty="0">
                <a:latin typeface="Aptos"/>
              </a:rPr>
              <a:t> Davhie and Chris Hattingh</a:t>
            </a:r>
          </a:p>
        </p:txBody>
      </p:sp>
      <p:sp>
        <p:nvSpPr>
          <p:cNvPr id="2" name="TextBox 1">
            <a:extLst>
              <a:ext uri="{FF2B5EF4-FFF2-40B4-BE49-F238E27FC236}">
                <a16:creationId xmlns:a16="http://schemas.microsoft.com/office/drawing/2014/main" id="{0A7B08AC-6474-09A3-60EC-04E7944F8048}"/>
              </a:ext>
            </a:extLst>
          </p:cNvPr>
          <p:cNvSpPr txBox="1"/>
          <p:nvPr/>
        </p:nvSpPr>
        <p:spPr>
          <a:xfrm>
            <a:off x="491540" y="775855"/>
            <a:ext cx="6537334" cy="3869574"/>
          </a:xfrm>
          <a:prstGeom prst="rect">
            <a:avLst/>
          </a:prstGeom>
          <a:noFill/>
        </p:spPr>
        <p:txBody>
          <a:bodyPr vert="horz" lIns="91440" tIns="45720" rIns="91440" bIns="45720" rtlCol="0" anchor="b">
            <a:normAutofit fontScale="85000" lnSpcReduction="20000"/>
          </a:bodyPr>
          <a:lstStyle/>
          <a:p>
            <a:pPr>
              <a:lnSpc>
                <a:spcPct val="90000"/>
              </a:lnSpc>
              <a:spcBef>
                <a:spcPct val="0"/>
              </a:spcBef>
              <a:spcAft>
                <a:spcPts val="600"/>
              </a:spcAft>
            </a:pPr>
            <a:r>
              <a:rPr lang="en-US" sz="7800" b="1" spc="150" dirty="0">
                <a:solidFill>
                  <a:schemeClr val="bg1"/>
                </a:solidFill>
                <a:latin typeface="Aptos"/>
                <a:ea typeface="Yu Gothic Light"/>
              </a:rPr>
              <a:t>Foreign workers, local jobs &amp; employer risk</a:t>
            </a:r>
          </a:p>
          <a:p>
            <a:pPr>
              <a:lnSpc>
                <a:spcPct val="90000"/>
              </a:lnSpc>
              <a:spcBef>
                <a:spcPct val="0"/>
              </a:spcBef>
            </a:pPr>
            <a:r>
              <a:rPr lang="en-US" sz="3200" spc="150" dirty="0">
                <a:solidFill>
                  <a:schemeClr val="bg1"/>
                </a:solidFill>
                <a:latin typeface="Aptos"/>
                <a:ea typeface="+mj-ea"/>
                <a:cs typeface="+mj-cs"/>
              </a:rPr>
              <a:t>Understanding South Africa’s</a:t>
            </a:r>
          </a:p>
          <a:p>
            <a:pPr>
              <a:lnSpc>
                <a:spcPct val="90000"/>
              </a:lnSpc>
              <a:spcBef>
                <a:spcPct val="0"/>
              </a:spcBef>
            </a:pPr>
            <a:r>
              <a:rPr lang="en-US" sz="3200" spc="150" dirty="0">
                <a:solidFill>
                  <a:schemeClr val="bg1"/>
                </a:solidFill>
                <a:latin typeface="Aptos"/>
                <a:ea typeface="+mj-ea"/>
                <a:cs typeface="+mj-cs"/>
              </a:rPr>
              <a:t>new </a:t>
            </a:r>
            <a:r>
              <a:rPr lang="en-US" sz="3200" spc="150" dirty="0" err="1">
                <a:solidFill>
                  <a:schemeClr val="bg1"/>
                </a:solidFill>
                <a:latin typeface="Aptos"/>
                <a:ea typeface="+mj-ea"/>
                <a:cs typeface="+mj-cs"/>
              </a:rPr>
              <a:t>labour</a:t>
            </a:r>
            <a:r>
              <a:rPr lang="en-US" sz="3200" spc="150" dirty="0">
                <a:solidFill>
                  <a:schemeClr val="bg1"/>
                </a:solidFill>
                <a:latin typeface="Aptos"/>
                <a:ea typeface="+mj-ea"/>
                <a:cs typeface="+mj-cs"/>
              </a:rPr>
              <a:t> landscape</a:t>
            </a:r>
            <a:endParaRPr lang="en-US" sz="3500" b="1" spc="150" dirty="0">
              <a:solidFill>
                <a:schemeClr val="bg1"/>
              </a:solidFill>
              <a:latin typeface="Aptos SemiBold" panose="020B0004020202020204" pitchFamily="34" charset="0"/>
              <a:ea typeface="+mj-ea"/>
              <a:cs typeface="+mj-cs"/>
            </a:endParaRPr>
          </a:p>
        </p:txBody>
      </p:sp>
    </p:spTree>
    <p:extLst>
      <p:ext uri="{BB962C8B-B14F-4D97-AF65-F5344CB8AC3E}">
        <p14:creationId xmlns:p14="http://schemas.microsoft.com/office/powerpoint/2010/main" val="286334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411480"/>
            <a:ext cx="11064240" cy="640080"/>
          </a:xfrm>
          <a:prstGeom prst="rect">
            <a:avLst/>
          </a:prstGeom>
          <a:noFill/>
          <a:ln/>
        </p:spPr>
        <p:txBody>
          <a:bodyPr wrap="square" lIns="0" tIns="0" rIns="0" bIns="0" rtlCol="0" anchor="ctr"/>
          <a:lstStyle/>
          <a:p>
            <a:pPr algn="ctr"/>
            <a:r>
              <a:rPr lang="en-US" sz="2800" b="1" dirty="0">
                <a:solidFill>
                  <a:srgbClr val="1A1A1A"/>
                </a:solidFill>
                <a:latin typeface="Aptos" panose="020B0004020202020204" pitchFamily="34" charset="0"/>
              </a:rPr>
              <a:t>Coordinated enforcement push</a:t>
            </a:r>
          </a:p>
        </p:txBody>
      </p:sp>
      <p:sp>
        <p:nvSpPr>
          <p:cNvPr id="3" name="Text 1"/>
          <p:cNvSpPr/>
          <p:nvPr/>
        </p:nvSpPr>
        <p:spPr>
          <a:xfrm>
            <a:off x="548640" y="1554480"/>
            <a:ext cx="11064240" cy="365760"/>
          </a:xfrm>
          <a:prstGeom prst="rect">
            <a:avLst/>
          </a:prstGeom>
          <a:noFill/>
          <a:ln/>
        </p:spPr>
        <p:txBody>
          <a:bodyPr wrap="square" lIns="0" tIns="0" rIns="0" bIns="0" rtlCol="0" anchor="ctr"/>
          <a:lstStyle/>
          <a:p>
            <a:pPr marL="285750" indent="-285750">
              <a:buFont typeface="Courier New" panose="02070309020205020404" pitchFamily="49" charset="0"/>
              <a:buChar char="o"/>
            </a:pPr>
            <a:r>
              <a:rPr lang="en-US" sz="1600" dirty="0">
                <a:latin typeface="Aptos" panose="020B0004020202020204" pitchFamily="34" charset="0"/>
              </a:rPr>
              <a:t>The Bill is the legislative arm of a politically driven campaign; not a regulatory footnote.</a:t>
            </a:r>
          </a:p>
        </p:txBody>
      </p:sp>
      <p:sp>
        <p:nvSpPr>
          <p:cNvPr id="4" name="Shape 2"/>
          <p:cNvSpPr/>
          <p:nvPr/>
        </p:nvSpPr>
        <p:spPr>
          <a:xfrm>
            <a:off x="546100" y="2159000"/>
            <a:ext cx="6604000" cy="3429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nchorCtr="0"/>
          <a:lstStyle/>
          <a:p>
            <a:pPr>
              <a:buNone/>
            </a:pPr>
            <a:r>
              <a:rPr lang="en-US" sz="1600" b="1" dirty="0">
                <a:solidFill>
                  <a:schemeClr val="tx1"/>
                </a:solidFill>
                <a:latin typeface="Aptos" panose="020B0004020202020204" pitchFamily="34" charset="0"/>
              </a:rPr>
              <a:t>What we expect</a:t>
            </a:r>
          </a:p>
          <a:p>
            <a:pPr>
              <a:buNone/>
            </a:pPr>
            <a:endParaRPr lang="en-US" sz="1600" b="1" dirty="0">
              <a:solidFill>
                <a:schemeClr val="tx1"/>
              </a:solidFill>
              <a:latin typeface="Aptos" panose="020B0004020202020204" pitchFamily="34" charset="0"/>
            </a:endParaRPr>
          </a:p>
          <a:p>
            <a:pPr>
              <a:buNone/>
            </a:pPr>
            <a:endParaRPr lang="en-US" sz="600" dirty="0">
              <a:solidFill>
                <a:schemeClr val="tx1"/>
              </a:solidFill>
              <a:latin typeface="Aptos" panose="020B0004020202020204" pitchFamily="34" charset="0"/>
            </a:endParaRPr>
          </a:p>
          <a:p>
            <a:pPr marL="285750" indent="-285750">
              <a:buFont typeface="Courier New" panose="02070309020205020404" pitchFamily="49" charset="0"/>
              <a:buChar char="o"/>
            </a:pPr>
            <a:r>
              <a:rPr lang="en-US" sz="1400" dirty="0">
                <a:solidFill>
                  <a:schemeClr val="tx1"/>
                </a:solidFill>
                <a:latin typeface="Aptos" panose="020B0004020202020204" pitchFamily="34" charset="0"/>
              </a:rPr>
              <a:t>A tenfold rise in inspection capacity, plus penalties built to make repeat non-compliance unaffordable</a:t>
            </a:r>
          </a:p>
          <a:p>
            <a:pPr marL="285750" indent="-285750">
              <a:buFont typeface="Courier New" panose="02070309020205020404" pitchFamily="49" charset="0"/>
              <a:buChar char="o"/>
            </a:pPr>
            <a:r>
              <a:rPr lang="en-US" sz="1400" dirty="0">
                <a:solidFill>
                  <a:schemeClr val="tx1"/>
                </a:solidFill>
                <a:latin typeface="Aptos" panose="020B0004020202020204" pitchFamily="34" charset="0"/>
              </a:rPr>
              <a:t>Enforcement is already happening ahead of the Bill: arrests in Tshwane, Newcastle and Mossel Bay</a:t>
            </a:r>
          </a:p>
          <a:p>
            <a:pPr marL="285750" indent="-285750">
              <a:buFont typeface="Courier New" panose="02070309020205020404" pitchFamily="49" charset="0"/>
              <a:buChar char="o"/>
            </a:pPr>
            <a:r>
              <a:rPr lang="en-US" sz="1400" dirty="0">
                <a:solidFill>
                  <a:schemeClr val="tx1"/>
                </a:solidFill>
                <a:latin typeface="Aptos" panose="020B0004020202020204" pitchFamily="34" charset="0"/>
              </a:rPr>
              <a:t>Most likely path: it becomes law broadly as drafted; quotas land first in high-foreign-employment sectors; enforcement intensifies, not fades</a:t>
            </a:r>
          </a:p>
        </p:txBody>
      </p:sp>
      <p:sp>
        <p:nvSpPr>
          <p:cNvPr id="8" name="Shape 6"/>
          <p:cNvSpPr/>
          <p:nvPr/>
        </p:nvSpPr>
        <p:spPr>
          <a:xfrm>
            <a:off x="7404100" y="2159000"/>
            <a:ext cx="4203700" cy="3429000"/>
          </a:xfrm>
          <a:prstGeom prst="rect">
            <a:avLst/>
          </a:prstGeom>
          <a:solidFill>
            <a:srgbClr val="C00000"/>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nchorCtr="0"/>
          <a:lstStyle/>
          <a:p>
            <a:pPr algn="ctr">
              <a:buNone/>
            </a:pPr>
            <a:r>
              <a:rPr lang="en-US" sz="5400" b="1" dirty="0">
                <a:solidFill>
                  <a:schemeClr val="bg1"/>
                </a:solidFill>
                <a:latin typeface="Aptos" panose="020B0004020202020204" pitchFamily="34" charset="0"/>
              </a:rPr>
              <a:t>10 000</a:t>
            </a:r>
          </a:p>
          <a:p>
            <a:pPr algn="ctr">
              <a:buNone/>
            </a:pPr>
            <a:r>
              <a:rPr lang="en-US" sz="1400" b="1" dirty="0">
                <a:solidFill>
                  <a:schemeClr val="bg1"/>
                </a:solidFill>
                <a:latin typeface="Aptos" panose="020B0004020202020204" pitchFamily="34" charset="0"/>
              </a:rPr>
              <a:t>new labour inspectors being recruited this financial year</a:t>
            </a:r>
          </a:p>
          <a:p>
            <a:pPr algn="ctr">
              <a:buNone/>
            </a:pPr>
            <a:endParaRPr lang="en-US" sz="600" dirty="0">
              <a:solidFill>
                <a:schemeClr val="bg1"/>
              </a:solidFill>
              <a:latin typeface="Aptos" panose="020B0004020202020204" pitchFamily="34" charset="0"/>
            </a:endParaRPr>
          </a:p>
          <a:p>
            <a:pPr algn="ctr">
              <a:buNone/>
            </a:pPr>
            <a:r>
              <a:rPr lang="en-US" sz="1400" i="1" dirty="0">
                <a:solidFill>
                  <a:schemeClr val="bg1"/>
                </a:solidFill>
                <a:latin typeface="Aptos" panose="020B0004020202020204" pitchFamily="34" charset="0"/>
              </a:rPr>
              <a:t>The constraint was never the law. It was capacity. That is changing, permanently.</a:t>
            </a:r>
          </a:p>
        </p:txBody>
      </p:sp>
    </p:spTree>
    <p:extLst>
      <p:ext uri="{BB962C8B-B14F-4D97-AF65-F5344CB8AC3E}">
        <p14:creationId xmlns:p14="http://schemas.microsoft.com/office/powerpoint/2010/main" val="235827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0F7E1-A237-8872-6492-517D038FE8C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0989D87-8D38-E79E-CF0E-D5E47F14ADD3}"/>
              </a:ext>
            </a:extLst>
          </p:cNvPr>
          <p:cNvSpPr txBox="1"/>
          <p:nvPr/>
        </p:nvSpPr>
        <p:spPr>
          <a:xfrm>
            <a:off x="1136074" y="432619"/>
            <a:ext cx="10464800" cy="707886"/>
          </a:xfrm>
          <a:prstGeom prst="rect">
            <a:avLst/>
          </a:prstGeom>
          <a:noFill/>
        </p:spPr>
        <p:txBody>
          <a:bodyPr wrap="square" lIns="91440" tIns="45720" rIns="91440" bIns="45720" rtlCol="0" anchor="t">
            <a:spAutoFit/>
          </a:bodyPr>
          <a:lstStyle/>
          <a:p>
            <a:r>
              <a:rPr lang="en-US" sz="4000" b="1">
                <a:latin typeface="Aptos"/>
              </a:rPr>
              <a:t>Stay ahead of the risks that move markets</a:t>
            </a:r>
            <a:endParaRPr lang="en-US" sz="4000">
              <a:latin typeface="Aptos"/>
            </a:endParaRPr>
          </a:p>
        </p:txBody>
      </p:sp>
      <p:pic>
        <p:nvPicPr>
          <p:cNvPr id="5" name="Picture 4" descr="A computer and a phone&#10;&#10;Description automatically generated">
            <a:extLst>
              <a:ext uri="{FF2B5EF4-FFF2-40B4-BE49-F238E27FC236}">
                <a16:creationId xmlns:a16="http://schemas.microsoft.com/office/drawing/2014/main" id="{FF5AA681-A150-DD31-DCD9-881927A9698B}"/>
              </a:ext>
            </a:extLst>
          </p:cNvPr>
          <p:cNvPicPr>
            <a:picLocks noChangeAspect="1"/>
          </p:cNvPicPr>
          <p:nvPr/>
        </p:nvPicPr>
        <p:blipFill>
          <a:blip r:embed="rId3">
            <a:extLst>
              <a:ext uri="{28A0092B-C50C-407E-A947-70E740481C1C}">
                <a14:useLocalDpi xmlns:a14="http://schemas.microsoft.com/office/drawing/2010/main" val="0"/>
              </a:ext>
            </a:extLst>
          </a:blip>
          <a:srcRect l="2726" t="27610" r="3805" b="14344"/>
          <a:stretch/>
        </p:blipFill>
        <p:spPr>
          <a:xfrm>
            <a:off x="25426" y="2288192"/>
            <a:ext cx="5721201" cy="3553080"/>
          </a:xfrm>
          <a:prstGeom prst="rect">
            <a:avLst/>
          </a:prstGeom>
        </p:spPr>
      </p:pic>
      <p:sp>
        <p:nvSpPr>
          <p:cNvPr id="6" name="TextBox 5">
            <a:extLst>
              <a:ext uri="{FF2B5EF4-FFF2-40B4-BE49-F238E27FC236}">
                <a16:creationId xmlns:a16="http://schemas.microsoft.com/office/drawing/2014/main" id="{FCF1CCF0-DD49-C6CF-1243-89A85EEB1BDB}"/>
              </a:ext>
            </a:extLst>
          </p:cNvPr>
          <p:cNvSpPr txBox="1"/>
          <p:nvPr/>
        </p:nvSpPr>
        <p:spPr>
          <a:xfrm>
            <a:off x="5603214" y="2717007"/>
            <a:ext cx="6563360" cy="2215991"/>
          </a:xfrm>
          <a:prstGeom prst="rect">
            <a:avLst/>
          </a:prstGeom>
          <a:noFill/>
        </p:spPr>
        <p:txBody>
          <a:bodyPr wrap="square" rtlCol="0">
            <a:spAutoFit/>
          </a:bodyPr>
          <a:lstStyle/>
          <a:p>
            <a:pPr>
              <a:buClr>
                <a:srgbClr val="C00000"/>
              </a:buClr>
              <a:buSzPct val="100000"/>
            </a:pPr>
            <a:r>
              <a:rPr lang="en-US" b="1" dirty="0">
                <a:solidFill>
                  <a:schemeClr val="bg1"/>
                </a:solidFill>
                <a:latin typeface="Aptos" panose="020B0004020202020204" pitchFamily="34" charset="0"/>
              </a:rPr>
              <a:t>Strategic Intelligence Briefings:</a:t>
            </a:r>
            <a:r>
              <a:rPr lang="en-US" sz="1600" dirty="0">
                <a:solidFill>
                  <a:schemeClr val="bg1"/>
                </a:solidFill>
                <a:latin typeface="Aptos" panose="020B0004020202020204" pitchFamily="34" charset="0"/>
              </a:rPr>
              <a:t> </a:t>
            </a:r>
            <a:r>
              <a:rPr lang="en-GB" sz="1600" dirty="0">
                <a:solidFill>
                  <a:schemeClr val="bg1"/>
                </a:solidFill>
                <a:latin typeface="Aptos" panose="020B0004020202020204" pitchFamily="34" charset="0"/>
              </a:rPr>
              <a:t>Expert-led sessions tailored to your sector's risk landscape</a:t>
            </a:r>
            <a:endParaRPr lang="en-US" sz="1600" dirty="0">
              <a:solidFill>
                <a:schemeClr val="bg1"/>
              </a:solidFill>
              <a:latin typeface="Aptos" panose="020B0004020202020204" pitchFamily="34" charset="0"/>
            </a:endParaRPr>
          </a:p>
          <a:p>
            <a:pPr>
              <a:buClr>
                <a:srgbClr val="C00000"/>
              </a:buClr>
              <a:buSzPct val="100000"/>
            </a:pPr>
            <a:r>
              <a:rPr lang="en-US" b="1" dirty="0">
                <a:solidFill>
                  <a:schemeClr val="bg1"/>
                </a:solidFill>
                <a:latin typeface="Aptos" panose="020B0004020202020204" pitchFamily="34" charset="0"/>
              </a:rPr>
              <a:t>Strategic Intelligence Reports: </a:t>
            </a:r>
            <a:r>
              <a:rPr lang="en-GB" sz="1600" dirty="0">
                <a:solidFill>
                  <a:schemeClr val="bg1"/>
                </a:solidFill>
                <a:latin typeface="Aptos" panose="020B0004020202020204" pitchFamily="34" charset="0"/>
              </a:rPr>
              <a:t>In-depth analysis on geopolitical, economic and policy shifts</a:t>
            </a:r>
            <a:endParaRPr lang="en-US" sz="1600" dirty="0">
              <a:solidFill>
                <a:schemeClr val="bg1"/>
              </a:solidFill>
              <a:latin typeface="Aptos" panose="020B0004020202020204" pitchFamily="34" charset="0"/>
            </a:endParaRPr>
          </a:p>
          <a:p>
            <a:pPr>
              <a:buClr>
                <a:srgbClr val="C00000"/>
              </a:buClr>
              <a:buSzPct val="100000"/>
            </a:pPr>
            <a:r>
              <a:rPr lang="en-US" b="1" dirty="0">
                <a:solidFill>
                  <a:schemeClr val="bg1"/>
                </a:solidFill>
                <a:latin typeface="Aptos" panose="020B0004020202020204" pitchFamily="34" charset="0"/>
              </a:rPr>
              <a:t>Weekly Risk Alert: </a:t>
            </a:r>
            <a:r>
              <a:rPr lang="en-GB" sz="1600" dirty="0">
                <a:solidFill>
                  <a:schemeClr val="bg1"/>
                </a:solidFill>
                <a:latin typeface="Aptos" panose="020B0004020202020204" pitchFamily="34" charset="0"/>
              </a:rPr>
              <a:t>Never be blindsided by fast-moving developments</a:t>
            </a:r>
            <a:endParaRPr lang="en-US" sz="1600" dirty="0">
              <a:solidFill>
                <a:schemeClr val="bg1"/>
              </a:solidFill>
              <a:latin typeface="Aptos" panose="020B0004020202020204" pitchFamily="34" charset="0"/>
            </a:endParaRPr>
          </a:p>
          <a:p>
            <a:pPr>
              <a:buClr>
                <a:srgbClr val="C00000"/>
              </a:buClr>
              <a:buSzPct val="100000"/>
            </a:pPr>
            <a:r>
              <a:rPr lang="en-US" b="1" dirty="0">
                <a:solidFill>
                  <a:schemeClr val="bg1"/>
                </a:solidFill>
                <a:latin typeface="Aptos" panose="020B0004020202020204" pitchFamily="34" charset="0"/>
              </a:rPr>
              <a:t>Data queries &amp; research support:</a:t>
            </a:r>
            <a:r>
              <a:rPr lang="en-US" sz="1600" dirty="0">
                <a:solidFill>
                  <a:schemeClr val="bg1"/>
                </a:solidFill>
                <a:latin typeface="Aptos" panose="020B0004020202020204" pitchFamily="34" charset="0"/>
              </a:rPr>
              <a:t> Your team, backed by ours</a:t>
            </a:r>
          </a:p>
          <a:p>
            <a:pPr>
              <a:buClr>
                <a:srgbClr val="C00000"/>
              </a:buClr>
              <a:buSzPct val="100000"/>
            </a:pPr>
            <a:r>
              <a:rPr lang="en-US" b="1" dirty="0">
                <a:solidFill>
                  <a:schemeClr val="bg1"/>
                </a:solidFill>
                <a:latin typeface="Aptos" panose="020B0004020202020204" pitchFamily="34" charset="0"/>
              </a:rPr>
              <a:t>Client Notes &amp; Socio-Economic Survey of South Africa:</a:t>
            </a:r>
            <a:r>
              <a:rPr lang="en-US" sz="1600" dirty="0">
                <a:solidFill>
                  <a:schemeClr val="bg1"/>
                </a:solidFill>
                <a:latin typeface="Aptos" panose="020B0004020202020204" pitchFamily="34" charset="0"/>
              </a:rPr>
              <a:t> The context behind the headlines</a:t>
            </a:r>
          </a:p>
        </p:txBody>
      </p:sp>
      <p:sp>
        <p:nvSpPr>
          <p:cNvPr id="7" name="TextBox 6">
            <a:extLst>
              <a:ext uri="{FF2B5EF4-FFF2-40B4-BE49-F238E27FC236}">
                <a16:creationId xmlns:a16="http://schemas.microsoft.com/office/drawing/2014/main" id="{B40665AE-E0B1-2549-1927-7897E9471A50}"/>
              </a:ext>
            </a:extLst>
          </p:cNvPr>
          <p:cNvSpPr txBox="1"/>
          <p:nvPr/>
        </p:nvSpPr>
        <p:spPr>
          <a:xfrm>
            <a:off x="6391735" y="2146455"/>
            <a:ext cx="5209139" cy="4770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1" dirty="0">
                <a:solidFill>
                  <a:schemeClr val="bg1"/>
                </a:solidFill>
                <a:latin typeface="Aptos"/>
              </a:rPr>
              <a:t>Premium Clients enjoy access to</a:t>
            </a:r>
          </a:p>
        </p:txBody>
      </p:sp>
      <p:sp>
        <p:nvSpPr>
          <p:cNvPr id="8" name="TextBox 7">
            <a:extLst>
              <a:ext uri="{FF2B5EF4-FFF2-40B4-BE49-F238E27FC236}">
                <a16:creationId xmlns:a16="http://schemas.microsoft.com/office/drawing/2014/main" id="{758B97C3-AD84-E904-9A35-5C3EF16D7829}"/>
              </a:ext>
            </a:extLst>
          </p:cNvPr>
          <p:cNvSpPr txBox="1"/>
          <p:nvPr/>
        </p:nvSpPr>
        <p:spPr>
          <a:xfrm>
            <a:off x="2926080" y="5510132"/>
            <a:ext cx="6339840" cy="830997"/>
          </a:xfrm>
          <a:prstGeom prst="rect">
            <a:avLst/>
          </a:prstGeom>
          <a:noFill/>
        </p:spPr>
        <p:txBody>
          <a:bodyPr wrap="square" lIns="91440" tIns="45720" rIns="91440" bIns="45720" rtlCol="0" anchor="t">
            <a:spAutoFit/>
          </a:bodyPr>
          <a:lstStyle/>
          <a:p>
            <a:pPr algn="ctr"/>
            <a:r>
              <a:rPr lang="en-US" sz="2000" b="1" dirty="0">
                <a:solidFill>
                  <a:srgbClr val="C00000"/>
                </a:solidFill>
                <a:latin typeface="Aptos" panose="020B0004020202020204" pitchFamily="34" charset="0"/>
                <a:ea typeface="Segoe UI Symbol"/>
                <a:sym typeface="Wingdings" panose="05000000000000000000" pitchFamily="2" charset="2"/>
              </a:rPr>
              <a:t>❯</a:t>
            </a:r>
            <a:r>
              <a:rPr lang="en-US" sz="2500" b="1" dirty="0">
                <a:solidFill>
                  <a:srgbClr val="C00000"/>
                </a:solidFill>
                <a:latin typeface="Aptos" panose="020B0004020202020204" pitchFamily="34" charset="0"/>
                <a:ea typeface="Segoe UI Symbol"/>
                <a:sym typeface="Wingdings" panose="05000000000000000000" pitchFamily="2" charset="2"/>
              </a:rPr>
              <a:t>   Book a briefing or schedule a call today</a:t>
            </a:r>
            <a:br>
              <a:rPr lang="en-US" sz="2500" b="1" dirty="0">
                <a:solidFill>
                  <a:srgbClr val="C00000"/>
                </a:solidFill>
                <a:latin typeface="Aptos" panose="020B0004020202020204" pitchFamily="34" charset="0"/>
                <a:ea typeface="Segoe UI Symbol"/>
                <a:sym typeface="Wingdings" panose="05000000000000000000" pitchFamily="2" charset="2"/>
              </a:rPr>
            </a:br>
            <a:r>
              <a:rPr lang="en-US" sz="2300" b="1" dirty="0">
                <a:solidFill>
                  <a:schemeClr val="bg1"/>
                </a:solidFill>
                <a:latin typeface="Aptos" panose="020B0004020202020204" pitchFamily="34" charset="0"/>
                <a:ea typeface="Segoe UI Symbol"/>
                <a:sym typeface="Wingdings" panose="05000000000000000000" pitchFamily="2" charset="2"/>
              </a:rPr>
              <a:t>ofentse</a:t>
            </a:r>
            <a:r>
              <a:rPr lang="en-US" sz="2300" b="1" dirty="0">
                <a:solidFill>
                  <a:schemeClr val="bg1"/>
                </a:solidFill>
                <a:latin typeface="Aptos" panose="020B0004020202020204" pitchFamily="34" charset="0"/>
              </a:rPr>
              <a:t>@cra-sa.com</a:t>
            </a:r>
            <a:endParaRPr lang="en-US" dirty="0">
              <a:solidFill>
                <a:schemeClr val="bg1"/>
              </a:solidFill>
              <a:latin typeface="Aptos" panose="020B0004020202020204" pitchFamily="34" charset="0"/>
            </a:endParaRPr>
          </a:p>
        </p:txBody>
      </p:sp>
      <p:sp>
        <p:nvSpPr>
          <p:cNvPr id="2" name="TextBox 1">
            <a:extLst>
              <a:ext uri="{FF2B5EF4-FFF2-40B4-BE49-F238E27FC236}">
                <a16:creationId xmlns:a16="http://schemas.microsoft.com/office/drawing/2014/main" id="{919A53FD-4005-FE25-8ABB-927CE98767FD}"/>
              </a:ext>
            </a:extLst>
          </p:cNvPr>
          <p:cNvSpPr txBox="1"/>
          <p:nvPr/>
        </p:nvSpPr>
        <p:spPr>
          <a:xfrm>
            <a:off x="566531" y="6240715"/>
            <a:ext cx="3150704" cy="369332"/>
          </a:xfrm>
          <a:prstGeom prst="rect">
            <a:avLst/>
          </a:prstGeom>
          <a:noFill/>
        </p:spPr>
        <p:txBody>
          <a:bodyPr wrap="square" rtlCol="0">
            <a:spAutoFit/>
          </a:bodyPr>
          <a:lstStyle/>
          <a:p>
            <a:r>
              <a:rPr lang="en-US">
                <a:solidFill>
                  <a:schemeClr val="bg1"/>
                </a:solidFill>
                <a:latin typeface="Aptos" panose="020B0004020202020204" pitchFamily="34" charset="0"/>
              </a:rPr>
              <a:t>Understand. Prepare. Prosper.</a:t>
            </a:r>
          </a:p>
        </p:txBody>
      </p:sp>
    </p:spTree>
    <p:extLst>
      <p:ext uri="{BB962C8B-B14F-4D97-AF65-F5344CB8AC3E}">
        <p14:creationId xmlns:p14="http://schemas.microsoft.com/office/powerpoint/2010/main" val="300109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242316"/>
            <a:ext cx="11064240" cy="640080"/>
          </a:xfrm>
          <a:prstGeom prst="rect">
            <a:avLst/>
          </a:prstGeom>
          <a:noFill/>
          <a:ln/>
        </p:spPr>
        <p:txBody>
          <a:bodyPr wrap="square" lIns="0" tIns="0" rIns="0" bIns="0" rtlCol="0" anchor="ctr"/>
          <a:lstStyle/>
          <a:p>
            <a:pPr marL="0" indent="0" algn="ctr">
              <a:buNone/>
            </a:pPr>
            <a:r>
              <a:rPr lang="en-US" sz="2800" b="1" dirty="0">
                <a:solidFill>
                  <a:srgbClr val="1A1A1A"/>
                </a:solidFill>
                <a:latin typeface="Aptos" panose="020B0004020202020204" pitchFamily="34" charset="0"/>
              </a:rPr>
              <a:t>Three levels of risk are firing at once</a:t>
            </a:r>
          </a:p>
        </p:txBody>
      </p:sp>
      <p:sp>
        <p:nvSpPr>
          <p:cNvPr id="5" name="Text 3"/>
          <p:cNvSpPr/>
          <p:nvPr/>
        </p:nvSpPr>
        <p:spPr>
          <a:xfrm>
            <a:off x="548640" y="1627632"/>
            <a:ext cx="10972800" cy="365760"/>
          </a:xfrm>
          <a:prstGeom prst="rect">
            <a:avLst/>
          </a:prstGeom>
          <a:noFill/>
          <a:ln/>
        </p:spPr>
        <p:txBody>
          <a:bodyPr wrap="square" lIns="0" tIns="0" rIns="0" bIns="0" rtlCol="0" anchor="ctr"/>
          <a:lstStyle/>
          <a:p>
            <a:pPr marL="285750" indent="-285750">
              <a:buFont typeface="Courier New" panose="02070309020205020404" pitchFamily="49" charset="0"/>
              <a:buChar char="o"/>
            </a:pPr>
            <a:r>
              <a:rPr lang="en-US" sz="1600" dirty="0">
                <a:latin typeface="Aptos" panose="020B0004020202020204" pitchFamily="34" charset="0"/>
              </a:rPr>
              <a:t>All three are live now. Only one of them is fixed by paperwork</a:t>
            </a:r>
          </a:p>
        </p:txBody>
      </p:sp>
      <p:sp>
        <p:nvSpPr>
          <p:cNvPr id="9" name="Text 6"/>
          <p:cNvSpPr/>
          <p:nvPr/>
        </p:nvSpPr>
        <p:spPr>
          <a:xfrm>
            <a:off x="1572768" y="2423160"/>
            <a:ext cx="2267712" cy="603504"/>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10" name="Text 7"/>
          <p:cNvSpPr/>
          <p:nvPr/>
        </p:nvSpPr>
        <p:spPr>
          <a:xfrm>
            <a:off x="841248" y="3172968"/>
            <a:ext cx="2953512" cy="868680"/>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14" name="Text 10"/>
          <p:cNvSpPr/>
          <p:nvPr/>
        </p:nvSpPr>
        <p:spPr>
          <a:xfrm>
            <a:off x="5358384" y="2423160"/>
            <a:ext cx="2267712" cy="603504"/>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15" name="Text 11"/>
          <p:cNvSpPr/>
          <p:nvPr/>
        </p:nvSpPr>
        <p:spPr>
          <a:xfrm>
            <a:off x="4626864" y="3172968"/>
            <a:ext cx="2953512" cy="868680"/>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19" name="Text 14"/>
          <p:cNvSpPr/>
          <p:nvPr/>
        </p:nvSpPr>
        <p:spPr>
          <a:xfrm>
            <a:off x="9144000" y="2423160"/>
            <a:ext cx="2267712" cy="603504"/>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20" name="Text 15"/>
          <p:cNvSpPr/>
          <p:nvPr/>
        </p:nvSpPr>
        <p:spPr>
          <a:xfrm>
            <a:off x="8412480" y="3172968"/>
            <a:ext cx="2953512" cy="868680"/>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23" name="Text 17"/>
          <p:cNvSpPr/>
          <p:nvPr/>
        </p:nvSpPr>
        <p:spPr>
          <a:xfrm>
            <a:off x="548640" y="5065776"/>
            <a:ext cx="10249593" cy="1069848"/>
          </a:xfrm>
          <a:prstGeom prst="rect">
            <a:avLst/>
          </a:prstGeom>
          <a:noFill/>
          <a:ln/>
        </p:spPr>
        <p:txBody>
          <a:bodyPr wrap="square" lIns="0" tIns="0" rIns="0" bIns="0" rtlCol="0" anchor="ctr"/>
          <a:lstStyle/>
          <a:p>
            <a:pPr marL="285750" indent="-285750">
              <a:buFont typeface="Courier New" panose="02070309020205020404" pitchFamily="49" charset="0"/>
              <a:buChar char="o"/>
            </a:pPr>
            <a:r>
              <a:rPr lang="en-US" sz="1600" dirty="0">
                <a:latin typeface="Aptos" panose="020B0004020202020204" pitchFamily="34" charset="0"/>
              </a:rPr>
              <a:t>Document compliance protects you against the state. It does nothing about the street, or the reputational contagion. The controls must cover all three.</a:t>
            </a:r>
          </a:p>
        </p:txBody>
      </p:sp>
      <p:sp>
        <p:nvSpPr>
          <p:cNvPr id="43" name="Shape 1">
            <a:extLst>
              <a:ext uri="{FF2B5EF4-FFF2-40B4-BE49-F238E27FC236}">
                <a16:creationId xmlns:a16="http://schemas.microsoft.com/office/drawing/2014/main" id="{CEE09160-A4CC-D04E-E115-CDDD40F9F98E}"/>
              </a:ext>
            </a:extLst>
          </p:cNvPr>
          <p:cNvSpPr/>
          <p:nvPr/>
        </p:nvSpPr>
        <p:spPr>
          <a:xfrm>
            <a:off x="548640" y="1115568"/>
            <a:ext cx="1905000" cy="365760"/>
          </a:xfrm>
          <a:prstGeom prst="roundRect">
            <a:avLst>
              <a:gd name="adj" fmla="val 50000"/>
            </a:avLst>
          </a:prstGeom>
          <a:solidFill>
            <a:srgbClr val="CC0000"/>
          </a:solidFill>
          <a:ln>
            <a:noFill/>
          </a:ln>
        </p:spPr>
        <p:txBody>
          <a:bodyPr/>
          <a:lstStyle/>
          <a:p>
            <a:pPr algn="ctr"/>
            <a:r>
              <a:rPr lang="en-US" sz="1100" b="1" dirty="0">
                <a:solidFill>
                  <a:schemeClr val="bg1"/>
                </a:solidFill>
                <a:latin typeface="Aptos" panose="020B0004020202020204" pitchFamily="34" charset="0"/>
              </a:rPr>
              <a:t>RISK LANDSCAPE</a:t>
            </a:r>
          </a:p>
        </p:txBody>
      </p:sp>
      <p:grpSp>
        <p:nvGrpSpPr>
          <p:cNvPr id="29" name="Group 28">
            <a:extLst>
              <a:ext uri="{FF2B5EF4-FFF2-40B4-BE49-F238E27FC236}">
                <a16:creationId xmlns:a16="http://schemas.microsoft.com/office/drawing/2014/main" id="{3A634FCB-C253-3F89-F117-02CECC96242A}"/>
              </a:ext>
            </a:extLst>
          </p:cNvPr>
          <p:cNvGrpSpPr/>
          <p:nvPr/>
        </p:nvGrpSpPr>
        <p:grpSpPr>
          <a:xfrm>
            <a:off x="548640" y="2148840"/>
            <a:ext cx="3502152" cy="2916936"/>
            <a:chOff x="548640" y="2148840"/>
            <a:chExt cx="3502152" cy="2916936"/>
          </a:xfrm>
        </p:grpSpPr>
        <p:sp>
          <p:nvSpPr>
            <p:cNvPr id="6" name="Shape 4"/>
            <p:cNvSpPr/>
            <p:nvPr/>
          </p:nvSpPr>
          <p:spPr>
            <a:xfrm>
              <a:off x="548640" y="2148840"/>
              <a:ext cx="3502152" cy="2916936"/>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r>
                <a:rPr lang="en-US" sz="1600" b="1" dirty="0">
                  <a:solidFill>
                    <a:schemeClr val="tx1"/>
                  </a:solidFill>
                  <a:latin typeface="Aptos" panose="020B0004020202020204" pitchFamily="34" charset="0"/>
                  <a:ea typeface="Calibri" pitchFamily="34" charset="-122"/>
                  <a:cs typeface="Calibri" pitchFamily="34" charset="-120"/>
                </a:rPr>
                <a:t>National government</a:t>
              </a:r>
            </a:p>
            <a:p>
              <a:endParaRPr lang="en-US" sz="700" dirty="0">
                <a:solidFill>
                  <a:schemeClr val="tx1"/>
                </a:solidFill>
                <a:latin typeface="Aptos" panose="020B0004020202020204" pitchFamily="34" charset="0"/>
                <a:ea typeface="Calibri" pitchFamily="34" charset="-122"/>
                <a:cs typeface="Calibri" pitchFamily="34" charset="-120"/>
              </a:endParaRPr>
            </a:p>
            <a:p>
              <a:r>
                <a:rPr lang="en-US" sz="1400" dirty="0">
                  <a:solidFill>
                    <a:schemeClr val="tx1"/>
                  </a:solidFill>
                  <a:latin typeface="Aptos" panose="020B0004020202020204" pitchFamily="34" charset="0"/>
                  <a:ea typeface="Calibri" pitchFamily="34" charset="-122"/>
                  <a:cs typeface="Calibri" pitchFamily="34" charset="-120"/>
                </a:rPr>
                <a:t>New law plus the political will to enforce it. 10,000 labour inspectors are being recruited this year, the binding constraint was always capacity, not statute.</a:t>
              </a:r>
            </a:p>
          </p:txBody>
        </p:sp>
        <p:grpSp>
          <p:nvGrpSpPr>
            <p:cNvPr id="3" name="Group 2">
              <a:extLst>
                <a:ext uri="{FF2B5EF4-FFF2-40B4-BE49-F238E27FC236}">
                  <a16:creationId xmlns:a16="http://schemas.microsoft.com/office/drawing/2014/main" id="{13809060-8FC8-39D2-82D8-912F52C0625E}"/>
                </a:ext>
              </a:extLst>
            </p:cNvPr>
            <p:cNvGrpSpPr/>
            <p:nvPr/>
          </p:nvGrpSpPr>
          <p:grpSpPr>
            <a:xfrm>
              <a:off x="579951" y="2234565"/>
              <a:ext cx="523148" cy="541782"/>
              <a:chOff x="822960" y="2057400"/>
              <a:chExt cx="777240" cy="777240"/>
            </a:xfrm>
          </p:grpSpPr>
          <p:sp>
            <p:nvSpPr>
              <p:cNvPr id="4" name="Shape 5">
                <a:extLst>
                  <a:ext uri="{FF2B5EF4-FFF2-40B4-BE49-F238E27FC236}">
                    <a16:creationId xmlns:a16="http://schemas.microsoft.com/office/drawing/2014/main" id="{C101AD4D-7247-E3FB-E657-EF9035443449}"/>
                  </a:ext>
                </a:extLst>
              </p:cNvPr>
              <p:cNvSpPr/>
              <p:nvPr/>
            </p:nvSpPr>
            <p:spPr>
              <a:xfrm>
                <a:off x="822960" y="2057400"/>
                <a:ext cx="777240" cy="777240"/>
              </a:xfrm>
              <a:prstGeom prst="roundRect">
                <a:avLst>
                  <a:gd name="adj" fmla="val 7059"/>
                </a:avLst>
              </a:prstGeom>
              <a:solidFill>
                <a:srgbClr val="C61130"/>
              </a:solidFill>
              <a:ln/>
            </p:spPr>
            <p:txBody>
              <a:bodyPr/>
              <a:lstStyle/>
              <a:p>
                <a:endParaRPr lang="en-ZA"/>
              </a:p>
            </p:txBody>
          </p:sp>
          <p:pic>
            <p:nvPicPr>
              <p:cNvPr id="7" name="Image 0" descr="preencoded.png">
                <a:extLst>
                  <a:ext uri="{FF2B5EF4-FFF2-40B4-BE49-F238E27FC236}">
                    <a16:creationId xmlns:a16="http://schemas.microsoft.com/office/drawing/2014/main" id="{43C30C39-1DAC-7CF4-F925-161B1FA90923}"/>
                  </a:ext>
                </a:extLst>
              </p:cNvPr>
              <p:cNvPicPr>
                <a:picLocks noChangeAspect="1"/>
              </p:cNvPicPr>
              <p:nvPr/>
            </p:nvPicPr>
            <p:blipFill>
              <a:blip r:embed="rId3"/>
              <a:stretch>
                <a:fillRect/>
              </a:stretch>
            </p:blipFill>
            <p:spPr>
              <a:xfrm>
                <a:off x="993953" y="2228393"/>
                <a:ext cx="435254" cy="435254"/>
              </a:xfrm>
              <a:prstGeom prst="rect">
                <a:avLst/>
              </a:prstGeom>
            </p:spPr>
          </p:pic>
        </p:grpSp>
      </p:grpSp>
      <p:grpSp>
        <p:nvGrpSpPr>
          <p:cNvPr id="30" name="Group 29">
            <a:extLst>
              <a:ext uri="{FF2B5EF4-FFF2-40B4-BE49-F238E27FC236}">
                <a16:creationId xmlns:a16="http://schemas.microsoft.com/office/drawing/2014/main" id="{8F4A6F01-1528-697D-D0B2-5BCEBBD868B2}"/>
              </a:ext>
            </a:extLst>
          </p:cNvPr>
          <p:cNvGrpSpPr/>
          <p:nvPr/>
        </p:nvGrpSpPr>
        <p:grpSpPr>
          <a:xfrm>
            <a:off x="4334256" y="2148840"/>
            <a:ext cx="3502152" cy="2916936"/>
            <a:chOff x="4334256" y="2148840"/>
            <a:chExt cx="3502152" cy="2916936"/>
          </a:xfrm>
        </p:grpSpPr>
        <p:sp>
          <p:nvSpPr>
            <p:cNvPr id="11" name="Shape 8"/>
            <p:cNvSpPr/>
            <p:nvPr/>
          </p:nvSpPr>
          <p:spPr>
            <a:xfrm>
              <a:off x="4334256" y="2148840"/>
              <a:ext cx="3502152" cy="2916936"/>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r>
                <a:rPr lang="en-US" sz="1600" b="1" dirty="0">
                  <a:solidFill>
                    <a:schemeClr val="tx1"/>
                  </a:solidFill>
                  <a:latin typeface="Aptos" panose="020B0004020202020204" pitchFamily="34" charset="0"/>
                  <a:ea typeface="Calibri" pitchFamily="34" charset="-122"/>
                  <a:cs typeface="Calibri" pitchFamily="34" charset="-120"/>
                </a:rPr>
                <a:t>Local &amp; community</a:t>
              </a:r>
            </a:p>
            <a:p>
              <a:endParaRPr lang="en-US" sz="700" dirty="0">
                <a:solidFill>
                  <a:schemeClr val="tx1"/>
                </a:solidFill>
                <a:latin typeface="Aptos" panose="020B0004020202020204" pitchFamily="34" charset="0"/>
                <a:ea typeface="Calibri" pitchFamily="34" charset="-122"/>
                <a:cs typeface="Calibri" pitchFamily="34" charset="-120"/>
              </a:endParaRPr>
            </a:p>
            <a:p>
              <a:r>
                <a:rPr lang="en-US" sz="1400" dirty="0">
                  <a:solidFill>
                    <a:schemeClr val="tx1"/>
                  </a:solidFill>
                  <a:latin typeface="Aptos" panose="020B0004020202020204" pitchFamily="34" charset="0"/>
                  <a:ea typeface="Calibri" pitchFamily="34" charset="-122"/>
                  <a:cs typeface="Calibri" pitchFamily="34" charset="-120"/>
                </a:rPr>
                <a:t>Anti-migrant mobilisation around the 30 June deadline. A known undocumented-labour site becomes a flashpoint.</a:t>
              </a:r>
            </a:p>
          </p:txBody>
        </p:sp>
        <p:grpSp>
          <p:nvGrpSpPr>
            <p:cNvPr id="17" name="Group 16">
              <a:extLst>
                <a:ext uri="{FF2B5EF4-FFF2-40B4-BE49-F238E27FC236}">
                  <a16:creationId xmlns:a16="http://schemas.microsoft.com/office/drawing/2014/main" id="{87F2D8EE-3AA0-EBBC-A9B4-5C0460C5E489}"/>
                </a:ext>
              </a:extLst>
            </p:cNvPr>
            <p:cNvGrpSpPr/>
            <p:nvPr/>
          </p:nvGrpSpPr>
          <p:grpSpPr>
            <a:xfrm>
              <a:off x="4369347" y="2234565"/>
              <a:ext cx="523148" cy="541782"/>
              <a:chOff x="4636008" y="2057400"/>
              <a:chExt cx="777240" cy="777240"/>
            </a:xfrm>
          </p:grpSpPr>
          <p:sp>
            <p:nvSpPr>
              <p:cNvPr id="18" name="Shape 9">
                <a:extLst>
                  <a:ext uri="{FF2B5EF4-FFF2-40B4-BE49-F238E27FC236}">
                    <a16:creationId xmlns:a16="http://schemas.microsoft.com/office/drawing/2014/main" id="{B700436A-7436-EEF9-7AA1-D7BF5B3E35C5}"/>
                  </a:ext>
                </a:extLst>
              </p:cNvPr>
              <p:cNvSpPr/>
              <p:nvPr/>
            </p:nvSpPr>
            <p:spPr>
              <a:xfrm>
                <a:off x="4636008" y="2057400"/>
                <a:ext cx="777240" cy="777240"/>
              </a:xfrm>
              <a:prstGeom prst="roundRect">
                <a:avLst>
                  <a:gd name="adj" fmla="val 7059"/>
                </a:avLst>
              </a:prstGeom>
              <a:solidFill>
                <a:srgbClr val="C55A11"/>
              </a:solidFill>
              <a:ln/>
            </p:spPr>
            <p:txBody>
              <a:bodyPr/>
              <a:lstStyle/>
              <a:p>
                <a:endParaRPr lang="en-ZA"/>
              </a:p>
            </p:txBody>
          </p:sp>
          <p:pic>
            <p:nvPicPr>
              <p:cNvPr id="21" name="Image 1" descr="preencoded.png">
                <a:extLst>
                  <a:ext uri="{FF2B5EF4-FFF2-40B4-BE49-F238E27FC236}">
                    <a16:creationId xmlns:a16="http://schemas.microsoft.com/office/drawing/2014/main" id="{60CA78EB-48AF-2787-BD3A-B80E2D3E94AD}"/>
                  </a:ext>
                </a:extLst>
              </p:cNvPr>
              <p:cNvPicPr>
                <a:picLocks noChangeAspect="1"/>
              </p:cNvPicPr>
              <p:nvPr/>
            </p:nvPicPr>
            <p:blipFill>
              <a:blip r:embed="rId4"/>
              <a:stretch>
                <a:fillRect/>
              </a:stretch>
            </p:blipFill>
            <p:spPr>
              <a:xfrm>
                <a:off x="4807001" y="2228393"/>
                <a:ext cx="435254" cy="435254"/>
              </a:xfrm>
              <a:prstGeom prst="rect">
                <a:avLst/>
              </a:prstGeom>
            </p:spPr>
          </p:pic>
        </p:grpSp>
      </p:grpSp>
      <p:grpSp>
        <p:nvGrpSpPr>
          <p:cNvPr id="31" name="Group 30">
            <a:extLst>
              <a:ext uri="{FF2B5EF4-FFF2-40B4-BE49-F238E27FC236}">
                <a16:creationId xmlns:a16="http://schemas.microsoft.com/office/drawing/2014/main" id="{54684789-5856-0432-291D-EC4C46BFEFA2}"/>
              </a:ext>
            </a:extLst>
          </p:cNvPr>
          <p:cNvGrpSpPr/>
          <p:nvPr/>
        </p:nvGrpSpPr>
        <p:grpSpPr>
          <a:xfrm>
            <a:off x="8119872" y="2148840"/>
            <a:ext cx="3502152" cy="2916936"/>
            <a:chOff x="8119872" y="2148840"/>
            <a:chExt cx="3502152" cy="2916936"/>
          </a:xfrm>
        </p:grpSpPr>
        <p:sp>
          <p:nvSpPr>
            <p:cNvPr id="16" name="Shape 12"/>
            <p:cNvSpPr/>
            <p:nvPr/>
          </p:nvSpPr>
          <p:spPr>
            <a:xfrm>
              <a:off x="8119872" y="2148840"/>
              <a:ext cx="3502152" cy="2916936"/>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r>
                <a:rPr lang="en-US" sz="1600" b="1" dirty="0">
                  <a:solidFill>
                    <a:schemeClr val="tx1"/>
                  </a:solidFill>
                  <a:latin typeface="Aptos" panose="020B0004020202020204" pitchFamily="34" charset="0"/>
                  <a:ea typeface="Calibri" pitchFamily="34" charset="-122"/>
                  <a:cs typeface="Calibri" pitchFamily="34" charset="-120"/>
                </a:rPr>
                <a:t>Transnational &amp; reputational</a:t>
              </a:r>
            </a:p>
            <a:p>
              <a:endParaRPr lang="en-US" sz="700" dirty="0">
                <a:solidFill>
                  <a:schemeClr val="tx1"/>
                </a:solidFill>
                <a:latin typeface="Aptos" panose="020B0004020202020204" pitchFamily="34" charset="0"/>
                <a:ea typeface="Calibri" pitchFamily="34" charset="-122"/>
                <a:cs typeface="Calibri" pitchFamily="34" charset="-120"/>
              </a:endParaRPr>
            </a:p>
            <a:p>
              <a:r>
                <a:rPr lang="en-US" sz="1400" dirty="0">
                  <a:solidFill>
                    <a:schemeClr val="tx1"/>
                  </a:solidFill>
                  <a:latin typeface="Aptos" panose="020B0004020202020204" pitchFamily="34" charset="0"/>
                  <a:ea typeface="Calibri" pitchFamily="34" charset="-122"/>
                  <a:cs typeface="Calibri" pitchFamily="34" charset="-120"/>
                </a:rPr>
                <a:t>An employer named in a raid, especially one with a death, draws viral contagion faster than any court process. DIRCO is already briefing missions abroad.</a:t>
              </a:r>
            </a:p>
          </p:txBody>
        </p:sp>
        <p:grpSp>
          <p:nvGrpSpPr>
            <p:cNvPr id="26" name="Group 25">
              <a:extLst>
                <a:ext uri="{FF2B5EF4-FFF2-40B4-BE49-F238E27FC236}">
                  <a16:creationId xmlns:a16="http://schemas.microsoft.com/office/drawing/2014/main" id="{B13152CD-EBAD-23A1-E316-AF02B32CC743}"/>
                </a:ext>
              </a:extLst>
            </p:cNvPr>
            <p:cNvGrpSpPr/>
            <p:nvPr/>
          </p:nvGrpSpPr>
          <p:grpSpPr>
            <a:xfrm>
              <a:off x="8150906" y="2234565"/>
              <a:ext cx="523148" cy="541782"/>
              <a:chOff x="8449056" y="2057400"/>
              <a:chExt cx="777240" cy="777240"/>
            </a:xfrm>
          </p:grpSpPr>
          <p:sp>
            <p:nvSpPr>
              <p:cNvPr id="27" name="Shape 13">
                <a:extLst>
                  <a:ext uri="{FF2B5EF4-FFF2-40B4-BE49-F238E27FC236}">
                    <a16:creationId xmlns:a16="http://schemas.microsoft.com/office/drawing/2014/main" id="{7F2F82DE-093A-3BAC-2864-68B9FE0B5323}"/>
                  </a:ext>
                </a:extLst>
              </p:cNvPr>
              <p:cNvSpPr/>
              <p:nvPr/>
            </p:nvSpPr>
            <p:spPr>
              <a:xfrm>
                <a:off x="8449056" y="2057400"/>
                <a:ext cx="777240" cy="777240"/>
              </a:xfrm>
              <a:prstGeom prst="roundRect">
                <a:avLst>
                  <a:gd name="adj" fmla="val 7059"/>
                </a:avLst>
              </a:prstGeom>
              <a:solidFill>
                <a:srgbClr val="595959"/>
              </a:solidFill>
              <a:ln/>
            </p:spPr>
            <p:txBody>
              <a:bodyPr/>
              <a:lstStyle/>
              <a:p>
                <a:endParaRPr lang="en-ZA"/>
              </a:p>
            </p:txBody>
          </p:sp>
          <p:pic>
            <p:nvPicPr>
              <p:cNvPr id="28" name="Image 2" descr="preencoded.png">
                <a:extLst>
                  <a:ext uri="{FF2B5EF4-FFF2-40B4-BE49-F238E27FC236}">
                    <a16:creationId xmlns:a16="http://schemas.microsoft.com/office/drawing/2014/main" id="{74425833-AE27-CEE6-5B34-4A4610D35D2E}"/>
                  </a:ext>
                </a:extLst>
              </p:cNvPr>
              <p:cNvPicPr>
                <a:picLocks noChangeAspect="1"/>
              </p:cNvPicPr>
              <p:nvPr/>
            </p:nvPicPr>
            <p:blipFill>
              <a:blip r:embed="rId5"/>
              <a:stretch>
                <a:fillRect/>
              </a:stretch>
            </p:blipFill>
            <p:spPr>
              <a:xfrm>
                <a:off x="8620049" y="2228393"/>
                <a:ext cx="435254" cy="435254"/>
              </a:xfrm>
              <a:prstGeom prst="rect">
                <a:avLst/>
              </a:prstGeom>
            </p:spPr>
          </p:pic>
        </p:grpSp>
      </p:grpSp>
    </p:spTree>
    <p:extLst>
      <p:ext uri="{BB962C8B-B14F-4D97-AF65-F5344CB8AC3E}">
        <p14:creationId xmlns:p14="http://schemas.microsoft.com/office/powerpoint/2010/main" val="250544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242316"/>
            <a:ext cx="11064240" cy="640080"/>
          </a:xfrm>
          <a:prstGeom prst="rect">
            <a:avLst/>
          </a:prstGeom>
          <a:noFill/>
          <a:ln/>
        </p:spPr>
        <p:txBody>
          <a:bodyPr wrap="square" lIns="0" tIns="0" rIns="0" bIns="0" rtlCol="0" anchor="ctr"/>
          <a:lstStyle/>
          <a:p>
            <a:pPr marL="0" indent="0" algn="ctr">
              <a:buNone/>
            </a:pPr>
            <a:r>
              <a:rPr lang="en-US" sz="2800" b="1" dirty="0">
                <a:solidFill>
                  <a:srgbClr val="1A1A1A"/>
                </a:solidFill>
                <a:latin typeface="Aptos" panose="020B0004020202020204" pitchFamily="34" charset="0"/>
                <a:ea typeface="Cambria" pitchFamily="34" charset="-122"/>
                <a:cs typeface="Cambria" pitchFamily="34" charset="-120"/>
              </a:rPr>
              <a:t>The floor that already applies: Immigration Act</a:t>
            </a:r>
            <a:endParaRPr lang="en-US" sz="2800" dirty="0">
              <a:latin typeface="Aptos" panose="020B0004020202020204" pitchFamily="34" charset="0"/>
            </a:endParaRPr>
          </a:p>
        </p:txBody>
      </p:sp>
      <p:sp>
        <p:nvSpPr>
          <p:cNvPr id="5" name="Text 3"/>
          <p:cNvSpPr/>
          <p:nvPr/>
        </p:nvSpPr>
        <p:spPr>
          <a:xfrm>
            <a:off x="548640" y="1627632"/>
            <a:ext cx="10972800" cy="365760"/>
          </a:xfrm>
          <a:prstGeom prst="rect">
            <a:avLst/>
          </a:prstGeom>
          <a:noFill/>
          <a:ln/>
        </p:spPr>
        <p:txBody>
          <a:bodyPr wrap="square" lIns="0" tIns="0" rIns="0" bIns="0" rtlCol="0" anchor="ctr"/>
          <a:lstStyle/>
          <a:p>
            <a:pPr marL="285750" indent="-285750">
              <a:buFont typeface="Courier New" panose="02070309020205020404" pitchFamily="49" charset="0"/>
              <a:buChar char="o"/>
            </a:pPr>
            <a:r>
              <a:rPr lang="en-US" sz="1600" dirty="0">
                <a:solidFill>
                  <a:srgbClr val="1A1A1A"/>
                </a:solidFill>
                <a:latin typeface="Aptos" panose="020B0004020202020204" pitchFamily="34" charset="0"/>
                <a:ea typeface="Calibri" pitchFamily="34" charset="-122"/>
                <a:cs typeface="Calibri" pitchFamily="34" charset="-120"/>
              </a:rPr>
              <a:t>Three things no employer may do, Bill or no Bill:</a:t>
            </a:r>
            <a:endParaRPr lang="en-US" sz="1600" dirty="0">
              <a:latin typeface="Aptos" panose="020B0004020202020204" pitchFamily="34" charset="0"/>
            </a:endParaRPr>
          </a:p>
        </p:txBody>
      </p:sp>
      <p:sp>
        <p:nvSpPr>
          <p:cNvPr id="6" name="Shape 4"/>
          <p:cNvSpPr/>
          <p:nvPr/>
        </p:nvSpPr>
        <p:spPr>
          <a:xfrm>
            <a:off x="548640" y="2148840"/>
            <a:ext cx="3502152" cy="201168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ea typeface="Cambria" pitchFamily="34" charset="-122"/>
                <a:cs typeface="Cambria" pitchFamily="34" charset="-120"/>
              </a:rPr>
              <a:t>Employ an illegal foreigner</a:t>
            </a:r>
          </a:p>
          <a:p>
            <a:endParaRPr lang="en-US" sz="1400" dirty="0">
              <a:solidFill>
                <a:schemeClr val="tx1"/>
              </a:solidFill>
              <a:latin typeface="Aptos" panose="020B0004020202020204" pitchFamily="34" charset="0"/>
              <a:ea typeface="Calibri" pitchFamily="34" charset="-122"/>
              <a:cs typeface="Calibri" pitchFamily="34" charset="-120"/>
            </a:endParaRPr>
          </a:p>
          <a:p>
            <a:r>
              <a:rPr lang="en-US" sz="1400" dirty="0">
                <a:solidFill>
                  <a:schemeClr val="tx1"/>
                </a:solidFill>
                <a:latin typeface="Aptos" panose="020B0004020202020204" pitchFamily="34" charset="0"/>
                <a:ea typeface="Calibri" pitchFamily="34" charset="-122"/>
                <a:cs typeface="Calibri" pitchFamily="34" charset="-120"/>
              </a:rPr>
              <a:t>A foreigner in the Republic in contravention of the Immigration Act</a:t>
            </a:r>
            <a:endParaRPr lang="en-US" sz="1400" dirty="0">
              <a:solidFill>
                <a:schemeClr val="tx1"/>
              </a:solidFill>
              <a:latin typeface="Aptos" panose="020B0004020202020204" pitchFamily="34" charset="0"/>
            </a:endParaRPr>
          </a:p>
        </p:txBody>
      </p:sp>
      <p:sp>
        <p:nvSpPr>
          <p:cNvPr id="9" name="Text 6"/>
          <p:cNvSpPr/>
          <p:nvPr/>
        </p:nvSpPr>
        <p:spPr>
          <a:xfrm>
            <a:off x="1572768" y="2423160"/>
            <a:ext cx="2267712" cy="603504"/>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10" name="Text 7"/>
          <p:cNvSpPr/>
          <p:nvPr/>
        </p:nvSpPr>
        <p:spPr>
          <a:xfrm>
            <a:off x="841248" y="3172968"/>
            <a:ext cx="2953512" cy="868680"/>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11" name="Shape 8"/>
          <p:cNvSpPr/>
          <p:nvPr/>
        </p:nvSpPr>
        <p:spPr>
          <a:xfrm>
            <a:off x="4334256" y="2148840"/>
            <a:ext cx="3502152" cy="201168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ea typeface="Cambria" pitchFamily="34" charset="-122"/>
                <a:cs typeface="Cambria" pitchFamily="34" charset="-120"/>
              </a:rPr>
              <a:t>Employ outside permitted status</a:t>
            </a:r>
          </a:p>
          <a:p>
            <a:endParaRPr lang="en-US" sz="1400" dirty="0">
              <a:solidFill>
                <a:schemeClr val="tx1"/>
              </a:solidFill>
              <a:latin typeface="Aptos" panose="020B0004020202020204" pitchFamily="34" charset="0"/>
              <a:ea typeface="Calibri" pitchFamily="34" charset="-122"/>
              <a:cs typeface="Calibri" pitchFamily="34" charset="-120"/>
            </a:endParaRPr>
          </a:p>
          <a:p>
            <a:r>
              <a:rPr lang="en-US" sz="1400" dirty="0">
                <a:solidFill>
                  <a:schemeClr val="tx1"/>
                </a:solidFill>
                <a:latin typeface="Aptos" panose="020B0004020202020204" pitchFamily="34" charset="0"/>
                <a:ea typeface="Calibri" pitchFamily="34" charset="-122"/>
                <a:cs typeface="Calibri" pitchFamily="34" charset="-120"/>
              </a:rPr>
              <a:t>A foreigner whose visa / permit does not </a:t>
            </a:r>
            <a:r>
              <a:rPr lang="en-US" sz="1400" dirty="0" err="1">
                <a:solidFill>
                  <a:schemeClr val="tx1"/>
                </a:solidFill>
                <a:latin typeface="Aptos" panose="020B0004020202020204" pitchFamily="34" charset="0"/>
                <a:ea typeface="Calibri" pitchFamily="34" charset="-122"/>
                <a:cs typeface="Calibri" pitchFamily="34" charset="-120"/>
              </a:rPr>
              <a:t>authorise</a:t>
            </a:r>
            <a:r>
              <a:rPr lang="en-US" sz="1400" dirty="0">
                <a:solidFill>
                  <a:schemeClr val="tx1"/>
                </a:solidFill>
                <a:latin typeface="Aptos" panose="020B0004020202020204" pitchFamily="34" charset="0"/>
                <a:ea typeface="Calibri" pitchFamily="34" charset="-122"/>
                <a:cs typeface="Calibri" pitchFamily="34" charset="-120"/>
              </a:rPr>
              <a:t> that employment</a:t>
            </a:r>
            <a:endParaRPr lang="en-US" sz="1400" dirty="0">
              <a:solidFill>
                <a:schemeClr val="tx1"/>
              </a:solidFill>
              <a:latin typeface="Aptos" panose="020B0004020202020204" pitchFamily="34" charset="0"/>
            </a:endParaRPr>
          </a:p>
        </p:txBody>
      </p:sp>
      <p:sp>
        <p:nvSpPr>
          <p:cNvPr id="14" name="Text 10"/>
          <p:cNvSpPr/>
          <p:nvPr/>
        </p:nvSpPr>
        <p:spPr>
          <a:xfrm>
            <a:off x="5358384" y="2423160"/>
            <a:ext cx="2267712" cy="603504"/>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15" name="Text 11"/>
          <p:cNvSpPr/>
          <p:nvPr/>
        </p:nvSpPr>
        <p:spPr>
          <a:xfrm>
            <a:off x="4626864" y="3172968"/>
            <a:ext cx="2953512" cy="868680"/>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16" name="Shape 12"/>
          <p:cNvSpPr/>
          <p:nvPr/>
        </p:nvSpPr>
        <p:spPr>
          <a:xfrm>
            <a:off x="8119872" y="2148840"/>
            <a:ext cx="3502152" cy="201168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ea typeface="Cambria" pitchFamily="34" charset="-122"/>
                <a:cs typeface="Cambria" pitchFamily="34" charset="-120"/>
              </a:rPr>
              <a:t>Employ off-permit terms</a:t>
            </a:r>
          </a:p>
          <a:p>
            <a:endParaRPr lang="en-US" sz="1400" dirty="0">
              <a:solidFill>
                <a:schemeClr val="tx1"/>
              </a:solidFill>
              <a:latin typeface="Aptos" panose="020B0004020202020204" pitchFamily="34" charset="0"/>
              <a:ea typeface="Calibri" pitchFamily="34" charset="-122"/>
              <a:cs typeface="Calibri" pitchFamily="34" charset="-120"/>
            </a:endParaRPr>
          </a:p>
          <a:p>
            <a:r>
              <a:rPr lang="en-US" sz="1400" dirty="0">
                <a:solidFill>
                  <a:schemeClr val="tx1"/>
                </a:solidFill>
                <a:latin typeface="Aptos" panose="020B0004020202020204" pitchFamily="34" charset="0"/>
                <a:ea typeface="Calibri" pitchFamily="34" charset="-122"/>
                <a:cs typeface="Calibri" pitchFamily="34" charset="-120"/>
              </a:rPr>
              <a:t>A foreigner on terms, conditions or in a capacity different from their status</a:t>
            </a:r>
            <a:endParaRPr lang="en-US" sz="1400" dirty="0">
              <a:solidFill>
                <a:schemeClr val="tx1"/>
              </a:solidFill>
              <a:latin typeface="Aptos" panose="020B0004020202020204" pitchFamily="34" charset="0"/>
            </a:endParaRPr>
          </a:p>
        </p:txBody>
      </p:sp>
      <p:sp>
        <p:nvSpPr>
          <p:cNvPr id="19" name="Text 14"/>
          <p:cNvSpPr/>
          <p:nvPr/>
        </p:nvSpPr>
        <p:spPr>
          <a:xfrm>
            <a:off x="9144000" y="2423160"/>
            <a:ext cx="2267712" cy="603504"/>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20" name="Text 15"/>
          <p:cNvSpPr/>
          <p:nvPr/>
        </p:nvSpPr>
        <p:spPr>
          <a:xfrm>
            <a:off x="8412480" y="3172968"/>
            <a:ext cx="2953512" cy="868680"/>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23" name="Text 17"/>
          <p:cNvSpPr/>
          <p:nvPr/>
        </p:nvSpPr>
        <p:spPr>
          <a:xfrm>
            <a:off x="548640" y="4530852"/>
            <a:ext cx="10249593" cy="1069848"/>
          </a:xfrm>
          <a:prstGeom prst="rect">
            <a:avLst/>
          </a:prstGeom>
          <a:noFill/>
          <a:ln/>
        </p:spPr>
        <p:txBody>
          <a:bodyPr wrap="square" lIns="0" tIns="0" rIns="0" bIns="0" rtlCol="0" anchor="ctr"/>
          <a:lstStyle/>
          <a:p>
            <a:pPr marL="285750" indent="-285750">
              <a:buFont typeface="Courier New" panose="02070309020205020404" pitchFamily="49" charset="0"/>
              <a:buChar char="o"/>
            </a:pPr>
            <a:r>
              <a:rPr lang="en-US" sz="1600" dirty="0">
                <a:latin typeface="Aptos" panose="020B0004020202020204" pitchFamily="34" charset="0"/>
                <a:ea typeface="Calibri" pitchFamily="34" charset="-122"/>
                <a:cs typeface="Calibri" pitchFamily="34" charset="-120"/>
              </a:rPr>
              <a:t>The employer must make a good-faith effort to ascertain that no illegal foreigner is employed and to establish the status or citizenship of those it employs. Stricter compliance is expected of employers with more than five employees.</a:t>
            </a:r>
            <a:endParaRPr lang="en-US" sz="1600" dirty="0">
              <a:latin typeface="Aptos" panose="020B0004020202020204" pitchFamily="34" charset="0"/>
            </a:endParaRPr>
          </a:p>
          <a:p>
            <a:pPr marL="0" indent="0">
              <a:buNone/>
            </a:pPr>
            <a:endParaRPr lang="en-US" sz="1400" dirty="0"/>
          </a:p>
        </p:txBody>
      </p:sp>
      <p:sp>
        <p:nvSpPr>
          <p:cNvPr id="43" name="Shape 1">
            <a:extLst>
              <a:ext uri="{FF2B5EF4-FFF2-40B4-BE49-F238E27FC236}">
                <a16:creationId xmlns:a16="http://schemas.microsoft.com/office/drawing/2014/main" id="{CEE09160-A4CC-D04E-E115-CDDD40F9F98E}"/>
              </a:ext>
            </a:extLst>
          </p:cNvPr>
          <p:cNvSpPr/>
          <p:nvPr/>
        </p:nvSpPr>
        <p:spPr>
          <a:xfrm>
            <a:off x="548640" y="1115568"/>
            <a:ext cx="1390996" cy="365760"/>
          </a:xfrm>
          <a:prstGeom prst="roundRect">
            <a:avLst>
              <a:gd name="adj" fmla="val 50000"/>
            </a:avLst>
          </a:prstGeom>
          <a:solidFill>
            <a:srgbClr val="CC0000"/>
          </a:solidFill>
          <a:ln>
            <a:noFill/>
          </a:ln>
        </p:spPr>
        <p:txBody>
          <a:bodyPr/>
          <a:lstStyle/>
          <a:p>
            <a:pPr algn="ctr"/>
            <a:r>
              <a:rPr lang="en-US" sz="1100" b="1" dirty="0">
                <a:solidFill>
                  <a:schemeClr val="bg1"/>
                </a:solidFill>
                <a:latin typeface="Aptos" panose="020B0004020202020204" pitchFamily="34" charset="0"/>
              </a:rPr>
              <a:t>CURRENT LAW</a:t>
            </a:r>
            <a:endParaRPr lang="en-ZA" sz="1100" b="1" dirty="0">
              <a:solidFill>
                <a:schemeClr val="bg1"/>
              </a:solidFill>
              <a:latin typeface="Aptos" panose="020B0004020202020204" pitchFamily="34" charset="0"/>
            </a:endParaRPr>
          </a:p>
        </p:txBody>
      </p:sp>
    </p:spTree>
    <p:extLst>
      <p:ext uri="{BB962C8B-B14F-4D97-AF65-F5344CB8AC3E}">
        <p14:creationId xmlns:p14="http://schemas.microsoft.com/office/powerpoint/2010/main" val="304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411480"/>
            <a:ext cx="11064240" cy="640080"/>
          </a:xfrm>
          <a:prstGeom prst="rect">
            <a:avLst/>
          </a:prstGeom>
          <a:noFill/>
          <a:ln/>
        </p:spPr>
        <p:txBody>
          <a:bodyPr wrap="square" lIns="0" tIns="0" rIns="0" bIns="0" rtlCol="0" anchor="ctr"/>
          <a:lstStyle/>
          <a:p>
            <a:pPr marL="0" indent="0" algn="ctr">
              <a:buNone/>
            </a:pPr>
            <a:r>
              <a:rPr lang="en-US" sz="2800" b="1" dirty="0">
                <a:solidFill>
                  <a:srgbClr val="1A1A1A"/>
                </a:solidFill>
                <a:latin typeface="Aptos" panose="020B0004020202020204" pitchFamily="34" charset="0"/>
                <a:ea typeface="Cambria" pitchFamily="34" charset="-122"/>
                <a:cs typeface="Cambria" pitchFamily="34" charset="-120"/>
              </a:rPr>
              <a:t>Why this matters: the law presumes you knew</a:t>
            </a:r>
            <a:endParaRPr lang="en-US" sz="2800" dirty="0">
              <a:latin typeface="Aptos" panose="020B0004020202020204" pitchFamily="34" charset="0"/>
            </a:endParaRPr>
          </a:p>
        </p:txBody>
      </p:sp>
      <p:sp>
        <p:nvSpPr>
          <p:cNvPr id="5" name="Text 3"/>
          <p:cNvSpPr/>
          <p:nvPr/>
        </p:nvSpPr>
        <p:spPr>
          <a:xfrm>
            <a:off x="548640" y="1627632"/>
            <a:ext cx="11064240" cy="457200"/>
          </a:xfrm>
          <a:prstGeom prst="rect">
            <a:avLst/>
          </a:prstGeom>
          <a:noFill/>
          <a:ln/>
        </p:spPr>
        <p:txBody>
          <a:bodyPr wrap="square" lIns="0" tIns="0" rIns="0" bIns="0" rtlCol="0" anchor="ctr"/>
          <a:lstStyle/>
          <a:p>
            <a:pPr marL="285750" indent="-285750">
              <a:buFont typeface="Courier New" panose="02070309020205020404" pitchFamily="49" charset="0"/>
              <a:buChar char="o"/>
            </a:pPr>
            <a:r>
              <a:rPr lang="en-US" sz="1600" dirty="0">
                <a:solidFill>
                  <a:srgbClr val="1A1A1A"/>
                </a:solidFill>
                <a:latin typeface="Aptos" panose="020B0004020202020204" pitchFamily="34" charset="0"/>
                <a:ea typeface="Calibri" pitchFamily="34" charset="-122"/>
                <a:cs typeface="Calibri" pitchFamily="34" charset="-120"/>
              </a:rPr>
              <a:t>Under the Immigration Act, two presumptions operate against the employer. The burden is on you to rebut them.</a:t>
            </a:r>
            <a:endParaRPr lang="en-US" sz="1600" dirty="0">
              <a:latin typeface="Aptos" panose="020B0004020202020204" pitchFamily="34" charset="0"/>
            </a:endParaRPr>
          </a:p>
        </p:txBody>
      </p:sp>
      <p:sp>
        <p:nvSpPr>
          <p:cNvPr id="6" name="Shape 4"/>
          <p:cNvSpPr/>
          <p:nvPr/>
        </p:nvSpPr>
        <p:spPr>
          <a:xfrm>
            <a:off x="548640" y="2286000"/>
            <a:ext cx="5440680" cy="2286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ea typeface="Cambria" pitchFamily="34" charset="-122"/>
                <a:cs typeface="Cambria" pitchFamily="34" charset="-120"/>
              </a:rPr>
              <a:t>Presumption of knowledge</a:t>
            </a:r>
          </a:p>
          <a:p>
            <a:pPr marL="342900" indent="-342900">
              <a:spcAft>
                <a:spcPts val="600"/>
              </a:spcAft>
              <a:buSzPct val="100000"/>
              <a:buFont typeface="Courier New" panose="02070309020205020404" pitchFamily="49" charset="0"/>
              <a:buChar char="o"/>
            </a:pPr>
            <a:endParaRPr lang="en-US" sz="1400" dirty="0">
              <a:solidFill>
                <a:schemeClr val="tx1"/>
              </a:solidFill>
              <a:latin typeface="Aptos" panose="020B0004020202020204" pitchFamily="34" charset="0"/>
              <a:ea typeface="Calibri" pitchFamily="34" charset="-122"/>
              <a:cs typeface="Calibri" pitchFamily="34" charset="-120"/>
            </a:endParaRPr>
          </a:p>
          <a:p>
            <a:pPr marL="342900" indent="-342900">
              <a:spcAft>
                <a:spcPts val="600"/>
              </a:spcAft>
              <a:buSzPct val="100000"/>
              <a:buFont typeface="Courier New" panose="02070309020205020404" pitchFamily="49" charset="0"/>
              <a:buChar char="o"/>
            </a:pPr>
            <a:r>
              <a:rPr lang="en-US" sz="1400" dirty="0">
                <a:solidFill>
                  <a:schemeClr val="tx1"/>
                </a:solidFill>
                <a:latin typeface="Aptos" panose="020B0004020202020204" pitchFamily="34" charset="0"/>
                <a:ea typeface="Calibri" pitchFamily="34" charset="-122"/>
                <a:cs typeface="Calibri" pitchFamily="34" charset="-120"/>
              </a:rPr>
              <a:t>If it is proven you employed someone unlawfully, you are presumed to have known their status</a:t>
            </a:r>
            <a:endParaRPr lang="en-US" sz="1400" dirty="0">
              <a:solidFill>
                <a:schemeClr val="tx1"/>
              </a:solidFill>
              <a:latin typeface="Aptos" panose="020B0004020202020204" pitchFamily="34" charset="0"/>
            </a:endParaRPr>
          </a:p>
          <a:p>
            <a:pPr marL="342900" indent="-342900">
              <a:spcAft>
                <a:spcPts val="600"/>
              </a:spcAft>
              <a:buSzPct val="100000"/>
              <a:buFont typeface="Courier New" panose="02070309020205020404" pitchFamily="49" charset="0"/>
              <a:buChar char="o"/>
            </a:pPr>
            <a:r>
              <a:rPr lang="en-US" sz="1400" dirty="0">
                <a:solidFill>
                  <a:schemeClr val="tx1"/>
                </a:solidFill>
                <a:latin typeface="Aptos" panose="020B0004020202020204" pitchFamily="34" charset="0"/>
                <a:ea typeface="Calibri" pitchFamily="34" charset="-122"/>
                <a:cs typeface="Calibri" pitchFamily="34" charset="-120"/>
              </a:rPr>
              <a:t>You escape only by proving good faith AND compliance with the verification duty</a:t>
            </a:r>
            <a:endParaRPr lang="en-US" sz="1400" dirty="0">
              <a:solidFill>
                <a:schemeClr val="tx1"/>
              </a:solidFill>
              <a:latin typeface="Aptos" panose="020B0004020202020204" pitchFamily="34" charset="0"/>
            </a:endParaRPr>
          </a:p>
        </p:txBody>
      </p:sp>
      <p:sp>
        <p:nvSpPr>
          <p:cNvPr id="9" name="Text 6"/>
          <p:cNvSpPr/>
          <p:nvPr/>
        </p:nvSpPr>
        <p:spPr>
          <a:xfrm>
            <a:off x="1536192" y="2523744"/>
            <a:ext cx="4251960" cy="548640"/>
          </a:xfrm>
          <a:prstGeom prst="rect">
            <a:avLst/>
          </a:prstGeom>
          <a:noFill/>
          <a:ln/>
        </p:spPr>
        <p:txBody>
          <a:bodyPr wrap="square" lIns="0" tIns="0" rIns="0" bIns="0" rtlCol="0" anchor="ctr"/>
          <a:lstStyle/>
          <a:p>
            <a:pPr marL="0" indent="0" algn="l">
              <a:buNone/>
            </a:pPr>
            <a:endParaRPr lang="en-US" sz="1600" dirty="0">
              <a:latin typeface="Aptos" panose="020B0004020202020204" pitchFamily="34" charset="0"/>
            </a:endParaRPr>
          </a:p>
        </p:txBody>
      </p:sp>
      <p:sp>
        <p:nvSpPr>
          <p:cNvPr id="10" name="Text 7"/>
          <p:cNvSpPr/>
          <p:nvPr/>
        </p:nvSpPr>
        <p:spPr>
          <a:xfrm>
            <a:off x="859536" y="3182112"/>
            <a:ext cx="4837176" cy="1188720"/>
          </a:xfrm>
          <a:prstGeom prst="rect">
            <a:avLst/>
          </a:prstGeom>
          <a:noFill/>
          <a:ln/>
        </p:spPr>
        <p:txBody>
          <a:bodyPr wrap="square" lIns="0" tIns="0" rIns="0" bIns="0" rtlCol="0" anchor="t"/>
          <a:lstStyle/>
          <a:p>
            <a:pPr marL="177800" indent="-177800" algn="l">
              <a:spcAft>
                <a:spcPts val="600"/>
              </a:spcAft>
              <a:buSzPct val="100000"/>
              <a:buChar char="•"/>
            </a:pPr>
            <a:endParaRPr lang="en-US" sz="1200" dirty="0">
              <a:latin typeface="Aptos" panose="020B0004020202020204" pitchFamily="34" charset="0"/>
            </a:endParaRPr>
          </a:p>
        </p:txBody>
      </p:sp>
      <p:sp>
        <p:nvSpPr>
          <p:cNvPr id="11" name="Shape 8"/>
          <p:cNvSpPr/>
          <p:nvPr/>
        </p:nvSpPr>
        <p:spPr>
          <a:xfrm>
            <a:off x="6172200" y="2286000"/>
            <a:ext cx="5440680" cy="2286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ea typeface="Cambria" pitchFamily="34" charset="-122"/>
                <a:cs typeface="Cambria" pitchFamily="34" charset="-120"/>
              </a:rPr>
              <a:t>Presumption of employment</a:t>
            </a:r>
          </a:p>
          <a:p>
            <a:pPr marL="285750" indent="-285750">
              <a:spcAft>
                <a:spcPts val="600"/>
              </a:spcAft>
              <a:buSzPct val="100000"/>
              <a:buFont typeface="Courier New" panose="02070309020205020404" pitchFamily="49" charset="0"/>
              <a:buChar char="o"/>
            </a:pPr>
            <a:endParaRPr lang="en-US" sz="1400" dirty="0">
              <a:solidFill>
                <a:schemeClr val="tx1"/>
              </a:solidFill>
              <a:latin typeface="Aptos" panose="020B0004020202020204" pitchFamily="34" charset="0"/>
              <a:ea typeface="Calibri" pitchFamily="34" charset="-122"/>
              <a:cs typeface="Calibri" pitchFamily="34" charset="-120"/>
            </a:endParaRPr>
          </a:p>
          <a:p>
            <a:pPr marL="285750" indent="-285750">
              <a:spcAft>
                <a:spcPts val="600"/>
              </a:spcAft>
              <a:buSzPct val="100000"/>
              <a:buFont typeface="Courier New" panose="02070309020205020404" pitchFamily="49" charset="0"/>
              <a:buChar char="o"/>
            </a:pPr>
            <a:r>
              <a:rPr lang="en-US" sz="1400" dirty="0">
                <a:solidFill>
                  <a:schemeClr val="tx1"/>
                </a:solidFill>
                <a:latin typeface="Aptos" panose="020B0004020202020204" pitchFamily="34" charset="0"/>
                <a:ea typeface="Calibri" pitchFamily="34" charset="-122"/>
                <a:cs typeface="Calibri" pitchFamily="34" charset="-120"/>
              </a:rPr>
              <a:t>If an illegal foreigner is found on premises where a business operates, they are presumed to be employed by whoever controls the premises</a:t>
            </a:r>
            <a:endParaRPr lang="en-US" sz="1400" dirty="0">
              <a:solidFill>
                <a:schemeClr val="tx1"/>
              </a:solidFill>
              <a:latin typeface="Aptos" panose="020B0004020202020204" pitchFamily="34" charset="0"/>
            </a:endParaRPr>
          </a:p>
          <a:p>
            <a:pPr marL="285750" indent="-285750">
              <a:spcAft>
                <a:spcPts val="600"/>
              </a:spcAft>
              <a:buSzPct val="100000"/>
              <a:buFont typeface="Courier New" panose="02070309020205020404" pitchFamily="49" charset="0"/>
              <a:buChar char="o"/>
            </a:pPr>
            <a:r>
              <a:rPr lang="en-US" sz="1400" dirty="0">
                <a:solidFill>
                  <a:schemeClr val="tx1"/>
                </a:solidFill>
                <a:latin typeface="Aptos" panose="020B0004020202020204" pitchFamily="34" charset="0"/>
                <a:ea typeface="Calibri" pitchFamily="34" charset="-122"/>
                <a:cs typeface="Calibri" pitchFamily="34" charset="-120"/>
              </a:rPr>
              <a:t>Rebuttable only with prima facie evidence to the contrary</a:t>
            </a:r>
            <a:endParaRPr lang="en-US" sz="1400" dirty="0">
              <a:solidFill>
                <a:schemeClr val="tx1"/>
              </a:solidFill>
              <a:latin typeface="Aptos" panose="020B0004020202020204" pitchFamily="34" charset="0"/>
            </a:endParaRPr>
          </a:p>
        </p:txBody>
      </p:sp>
      <p:sp>
        <p:nvSpPr>
          <p:cNvPr id="14" name="Text 10"/>
          <p:cNvSpPr/>
          <p:nvPr/>
        </p:nvSpPr>
        <p:spPr>
          <a:xfrm>
            <a:off x="7159752" y="2523744"/>
            <a:ext cx="4251960" cy="548640"/>
          </a:xfrm>
          <a:prstGeom prst="rect">
            <a:avLst/>
          </a:prstGeom>
          <a:noFill/>
          <a:ln/>
        </p:spPr>
        <p:txBody>
          <a:bodyPr wrap="square" lIns="0" tIns="0" rIns="0" bIns="0" rtlCol="0" anchor="ctr"/>
          <a:lstStyle/>
          <a:p>
            <a:pPr marL="0" indent="0" algn="l">
              <a:buNone/>
            </a:pPr>
            <a:endParaRPr lang="en-US" sz="1600" dirty="0">
              <a:latin typeface="Aptos" panose="020B0004020202020204" pitchFamily="34" charset="0"/>
            </a:endParaRPr>
          </a:p>
        </p:txBody>
      </p:sp>
      <p:sp>
        <p:nvSpPr>
          <p:cNvPr id="15" name="Text 11"/>
          <p:cNvSpPr/>
          <p:nvPr/>
        </p:nvSpPr>
        <p:spPr>
          <a:xfrm>
            <a:off x="6483096" y="3182112"/>
            <a:ext cx="4837176" cy="1188720"/>
          </a:xfrm>
          <a:prstGeom prst="rect">
            <a:avLst/>
          </a:prstGeom>
          <a:noFill/>
          <a:ln/>
        </p:spPr>
        <p:txBody>
          <a:bodyPr wrap="square" lIns="0" tIns="0" rIns="0" bIns="0" rtlCol="0" anchor="t"/>
          <a:lstStyle/>
          <a:p>
            <a:pPr marL="177800" indent="-177800" algn="l">
              <a:spcAft>
                <a:spcPts val="600"/>
              </a:spcAft>
              <a:buSzPct val="100000"/>
              <a:buChar char="•"/>
            </a:pPr>
            <a:endParaRPr lang="en-US" sz="1200" dirty="0">
              <a:latin typeface="Aptos" panose="020B0004020202020204" pitchFamily="34" charset="0"/>
            </a:endParaRPr>
          </a:p>
        </p:txBody>
      </p:sp>
      <p:sp>
        <p:nvSpPr>
          <p:cNvPr id="19" name="Text 14"/>
          <p:cNvSpPr/>
          <p:nvPr/>
        </p:nvSpPr>
        <p:spPr>
          <a:xfrm>
            <a:off x="637309" y="4983480"/>
            <a:ext cx="10655531" cy="685800"/>
          </a:xfrm>
          <a:prstGeom prst="rect">
            <a:avLst/>
          </a:prstGeom>
          <a:noFill/>
          <a:ln/>
        </p:spPr>
        <p:txBody>
          <a:bodyPr wrap="square" lIns="0" tIns="0" rIns="0" bIns="0" rtlCol="0" anchor="ctr"/>
          <a:lstStyle/>
          <a:p>
            <a:pPr marL="285750" indent="-285750">
              <a:buFont typeface="Courier New" panose="02070309020205020404" pitchFamily="49" charset="0"/>
              <a:buChar char="o"/>
            </a:pPr>
            <a:r>
              <a:rPr lang="en-US" sz="1600" dirty="0">
                <a:latin typeface="Aptos" panose="020B0004020202020204" pitchFamily="34" charset="0"/>
                <a:ea typeface="Calibri" pitchFamily="34" charset="-122"/>
                <a:cs typeface="Calibri" pitchFamily="34" charset="-120"/>
              </a:rPr>
              <a:t>“I didn't know” is not a defence if you ought reasonably to have known the person's status. The duty is active verification, not passive ignorance.</a:t>
            </a:r>
            <a:endParaRPr lang="en-US" sz="1600" dirty="0">
              <a:latin typeface="Aptos" panose="020B0004020202020204" pitchFamily="34" charset="0"/>
            </a:endParaRPr>
          </a:p>
        </p:txBody>
      </p:sp>
      <p:sp>
        <p:nvSpPr>
          <p:cNvPr id="30" name="Shape 1">
            <a:extLst>
              <a:ext uri="{FF2B5EF4-FFF2-40B4-BE49-F238E27FC236}">
                <a16:creationId xmlns:a16="http://schemas.microsoft.com/office/drawing/2014/main" id="{6D2D7AEF-3833-ACB3-E271-93F429AEFAF8}"/>
              </a:ext>
            </a:extLst>
          </p:cNvPr>
          <p:cNvSpPr/>
          <p:nvPr/>
        </p:nvSpPr>
        <p:spPr>
          <a:xfrm>
            <a:off x="548640" y="1115568"/>
            <a:ext cx="1390996" cy="365760"/>
          </a:xfrm>
          <a:prstGeom prst="roundRect">
            <a:avLst>
              <a:gd name="adj" fmla="val 50000"/>
            </a:avLst>
          </a:prstGeom>
          <a:solidFill>
            <a:srgbClr val="CC0000"/>
          </a:solidFill>
          <a:ln>
            <a:noFill/>
          </a:ln>
        </p:spPr>
        <p:txBody>
          <a:bodyPr/>
          <a:lstStyle/>
          <a:p>
            <a:pPr algn="ctr"/>
            <a:r>
              <a:rPr lang="en-US" sz="1100" b="1" dirty="0">
                <a:solidFill>
                  <a:schemeClr val="bg1"/>
                </a:solidFill>
                <a:latin typeface="Aptos" panose="020B0004020202020204" pitchFamily="34" charset="0"/>
              </a:rPr>
              <a:t>CURRENT LAW</a:t>
            </a:r>
            <a:endParaRPr lang="en-ZA" sz="1100" b="1" dirty="0">
              <a:solidFill>
                <a:schemeClr val="bg1"/>
              </a:solidFill>
              <a:latin typeface="Aptos" panose="020B0004020202020204" pitchFamily="34" charset="0"/>
            </a:endParaRPr>
          </a:p>
        </p:txBody>
      </p:sp>
    </p:spTree>
    <p:extLst>
      <p:ext uri="{BB962C8B-B14F-4D97-AF65-F5344CB8AC3E}">
        <p14:creationId xmlns:p14="http://schemas.microsoft.com/office/powerpoint/2010/main" val="304843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02920" y="244418"/>
            <a:ext cx="11064240" cy="640080"/>
          </a:xfrm>
          <a:prstGeom prst="rect">
            <a:avLst/>
          </a:prstGeom>
          <a:noFill/>
          <a:ln/>
        </p:spPr>
        <p:txBody>
          <a:bodyPr wrap="square" lIns="0" tIns="0" rIns="0" bIns="0" rtlCol="0" anchor="ctr"/>
          <a:lstStyle/>
          <a:p>
            <a:pPr marL="0" indent="0" algn="ctr">
              <a:buNone/>
            </a:pPr>
            <a:r>
              <a:rPr lang="en-US" sz="2800" b="1" dirty="0">
                <a:solidFill>
                  <a:srgbClr val="1A1A1A"/>
                </a:solidFill>
                <a:latin typeface="Aptos" panose="020B0004020202020204" pitchFamily="34" charset="0"/>
                <a:ea typeface="Cambria" pitchFamily="34" charset="-122"/>
                <a:cs typeface="Cambria" pitchFamily="34" charset="-120"/>
              </a:rPr>
              <a:t>Current penalties for knowingly employing an illegal foreigner</a:t>
            </a:r>
            <a:endParaRPr lang="en-US" sz="2800" dirty="0">
              <a:latin typeface="Aptos" panose="020B0004020202020204" pitchFamily="34" charset="0"/>
            </a:endParaRPr>
          </a:p>
        </p:txBody>
      </p:sp>
      <p:sp>
        <p:nvSpPr>
          <p:cNvPr id="3" name="Shape 1"/>
          <p:cNvSpPr/>
          <p:nvPr/>
        </p:nvSpPr>
        <p:spPr>
          <a:xfrm>
            <a:off x="548640" y="1115568"/>
            <a:ext cx="1390996" cy="365760"/>
          </a:xfrm>
          <a:prstGeom prst="roundRect">
            <a:avLst>
              <a:gd name="adj" fmla="val 50000"/>
            </a:avLst>
          </a:prstGeom>
          <a:solidFill>
            <a:srgbClr val="CC0000"/>
          </a:solidFill>
          <a:ln>
            <a:noFill/>
          </a:ln>
        </p:spPr>
        <p:txBody>
          <a:bodyPr/>
          <a:lstStyle/>
          <a:p>
            <a:pPr algn="ctr"/>
            <a:r>
              <a:rPr lang="en-US" sz="1100" b="1" dirty="0">
                <a:solidFill>
                  <a:schemeClr val="bg1"/>
                </a:solidFill>
                <a:latin typeface="Aptos" panose="020B0004020202020204" pitchFamily="34" charset="0"/>
              </a:rPr>
              <a:t>CURRENT LAW</a:t>
            </a:r>
            <a:endParaRPr lang="en-ZA" sz="1100" b="1" dirty="0">
              <a:solidFill>
                <a:schemeClr val="bg1"/>
              </a:solidFill>
              <a:latin typeface="Aptos" panose="020B0004020202020204" pitchFamily="34" charset="0"/>
            </a:endParaRPr>
          </a:p>
        </p:txBody>
      </p:sp>
      <p:sp>
        <p:nvSpPr>
          <p:cNvPr id="4" name="Text 2"/>
          <p:cNvSpPr/>
          <p:nvPr/>
        </p:nvSpPr>
        <p:spPr>
          <a:xfrm>
            <a:off x="548640" y="1170432"/>
            <a:ext cx="1691640" cy="310896"/>
          </a:xfrm>
          <a:prstGeom prst="rect">
            <a:avLst/>
          </a:prstGeom>
          <a:noFill/>
          <a:ln/>
        </p:spPr>
        <p:txBody>
          <a:bodyPr wrap="square" lIns="0" tIns="0" rIns="0" bIns="0" rtlCol="0" anchor="ctr"/>
          <a:lstStyle/>
          <a:p>
            <a:pPr marL="0" indent="0" algn="ctr">
              <a:buNone/>
            </a:pPr>
            <a:endParaRPr lang="en-US" sz="1000" dirty="0">
              <a:latin typeface="Aptos" panose="020B0004020202020204" pitchFamily="34" charset="0"/>
            </a:endParaRPr>
          </a:p>
        </p:txBody>
      </p:sp>
      <p:sp>
        <p:nvSpPr>
          <p:cNvPr id="5" name="Text 3"/>
          <p:cNvSpPr/>
          <p:nvPr/>
        </p:nvSpPr>
        <p:spPr>
          <a:xfrm>
            <a:off x="548640" y="1645920"/>
            <a:ext cx="10972800" cy="365760"/>
          </a:xfrm>
          <a:prstGeom prst="rect">
            <a:avLst/>
          </a:prstGeom>
          <a:noFill/>
          <a:ln/>
        </p:spPr>
        <p:txBody>
          <a:bodyPr wrap="square" lIns="0" tIns="0" rIns="0" bIns="0" rtlCol="0" anchor="ctr"/>
          <a:lstStyle/>
          <a:p>
            <a:pPr marL="285750" indent="-285750">
              <a:buFont typeface="Courier New" panose="02070309020205020404" pitchFamily="49" charset="0"/>
              <a:buChar char="o"/>
            </a:pPr>
            <a:r>
              <a:rPr lang="en-US" sz="1600" dirty="0">
                <a:solidFill>
                  <a:srgbClr val="1A1A1A"/>
                </a:solidFill>
                <a:latin typeface="Aptos" panose="020B0004020202020204" pitchFamily="34" charset="0"/>
                <a:ea typeface="Calibri" pitchFamily="34" charset="-122"/>
                <a:cs typeface="Calibri" pitchFamily="34" charset="-120"/>
              </a:rPr>
              <a:t>Under the Immigration Act, penalties escalate with each conviction:</a:t>
            </a:r>
            <a:endParaRPr lang="en-US" sz="1600" dirty="0">
              <a:latin typeface="Aptos" panose="020B0004020202020204" pitchFamily="34" charset="0"/>
            </a:endParaRPr>
          </a:p>
        </p:txBody>
      </p:sp>
      <p:sp>
        <p:nvSpPr>
          <p:cNvPr id="6" name="Shape 4"/>
          <p:cNvSpPr/>
          <p:nvPr/>
        </p:nvSpPr>
        <p:spPr>
          <a:xfrm>
            <a:off x="548640" y="2331720"/>
            <a:ext cx="3410712" cy="2468880"/>
          </a:xfrm>
          <a:prstGeom prst="rect">
            <a:avLst/>
          </a:prstGeom>
          <a:solidFill>
            <a:schemeClr val="bg1"/>
          </a:solidFill>
          <a:ln/>
          <a:effectLst>
            <a:outerShdw blurRad="63500" sx="102000" sy="102000" algn="ctr" rotWithShape="0">
              <a:prstClr val="black">
                <a:alpha val="40000"/>
              </a:prstClr>
            </a:outerShdw>
          </a:effectLst>
        </p:spPr>
        <p:txBody>
          <a:bodyPr/>
          <a:lstStyle/>
          <a:p>
            <a:pPr algn="ctr"/>
            <a:r>
              <a:rPr lang="en-US" sz="5400" b="1" dirty="0">
                <a:solidFill>
                  <a:srgbClr val="196B24"/>
                </a:solidFill>
                <a:latin typeface="Aptos" panose="020B0004020202020204" pitchFamily="34" charset="0"/>
                <a:ea typeface="Cambria" pitchFamily="34" charset="-122"/>
                <a:cs typeface="Cambria" pitchFamily="34" charset="-120"/>
              </a:rPr>
              <a:t>1</a:t>
            </a:r>
            <a:r>
              <a:rPr lang="en-US" sz="5400" b="1" baseline="30000" dirty="0">
                <a:solidFill>
                  <a:srgbClr val="196B24"/>
                </a:solidFill>
                <a:latin typeface="Aptos" panose="020B0004020202020204" pitchFamily="34" charset="0"/>
                <a:ea typeface="Cambria" pitchFamily="34" charset="-122"/>
                <a:cs typeface="Cambria" pitchFamily="34" charset="-120"/>
              </a:rPr>
              <a:t>st</a:t>
            </a:r>
            <a:endParaRPr lang="en-US" sz="5400" b="1" dirty="0">
              <a:solidFill>
                <a:srgbClr val="196B24"/>
              </a:solidFill>
              <a:latin typeface="Aptos" panose="020B0004020202020204" pitchFamily="34" charset="0"/>
              <a:ea typeface="Cambria" pitchFamily="34" charset="-122"/>
              <a:cs typeface="Cambria" pitchFamily="34" charset="-120"/>
            </a:endParaRPr>
          </a:p>
          <a:p>
            <a:pPr algn="ctr"/>
            <a:endParaRPr lang="en-US" kern="0" spc="100" dirty="0">
              <a:solidFill>
                <a:srgbClr val="196B24"/>
              </a:solidFill>
              <a:latin typeface="Aptos" panose="020B0004020202020204" pitchFamily="34" charset="0"/>
              <a:ea typeface="Calibri" pitchFamily="34" charset="-122"/>
              <a:cs typeface="Calibri" pitchFamily="34" charset="-120"/>
            </a:endParaRPr>
          </a:p>
          <a:p>
            <a:pPr algn="ctr"/>
            <a:r>
              <a:rPr lang="en-US" sz="1200" kern="0" spc="100" dirty="0">
                <a:solidFill>
                  <a:srgbClr val="196B24"/>
                </a:solidFill>
                <a:latin typeface="Aptos" panose="020B0004020202020204" pitchFamily="34" charset="0"/>
                <a:ea typeface="Calibri" pitchFamily="34" charset="-122"/>
                <a:cs typeface="Calibri" pitchFamily="34" charset="-120"/>
              </a:rPr>
              <a:t>conviction</a:t>
            </a:r>
          </a:p>
          <a:p>
            <a:pPr algn="ctr"/>
            <a:endParaRPr lang="en-US" kern="0" spc="100" dirty="0">
              <a:solidFill>
                <a:srgbClr val="196B24"/>
              </a:solidFill>
              <a:latin typeface="Aptos" panose="020B0004020202020204" pitchFamily="34" charset="0"/>
              <a:ea typeface="Calibri" pitchFamily="34" charset="-122"/>
              <a:cs typeface="Calibri" pitchFamily="34" charset="-120"/>
            </a:endParaRPr>
          </a:p>
          <a:p>
            <a:pPr algn="ctr"/>
            <a:r>
              <a:rPr lang="en-US" sz="1600" dirty="0">
                <a:solidFill>
                  <a:srgbClr val="196B24"/>
                </a:solidFill>
                <a:latin typeface="Aptos" panose="020B0004020202020204" pitchFamily="34" charset="0"/>
                <a:ea typeface="Calibri" pitchFamily="34" charset="-122"/>
                <a:cs typeface="Calibri" pitchFamily="34" charset="-120"/>
              </a:rPr>
              <a:t>Fine or imprisonment</a:t>
            </a:r>
            <a:endParaRPr lang="en-US" sz="1600" dirty="0">
              <a:solidFill>
                <a:srgbClr val="196B24"/>
              </a:solidFill>
              <a:latin typeface="Aptos" panose="020B0004020202020204" pitchFamily="34" charset="0"/>
            </a:endParaRPr>
          </a:p>
          <a:p>
            <a:pPr algn="ctr"/>
            <a:r>
              <a:rPr lang="en-US" sz="1600" dirty="0">
                <a:solidFill>
                  <a:srgbClr val="196B24"/>
                </a:solidFill>
                <a:latin typeface="Aptos" panose="020B0004020202020204" pitchFamily="34" charset="0"/>
                <a:ea typeface="Calibri" pitchFamily="34" charset="-122"/>
                <a:cs typeface="Calibri" pitchFamily="34" charset="-120"/>
              </a:rPr>
              <a:t>not exceeding 1 year</a:t>
            </a:r>
            <a:endParaRPr lang="en-US" sz="1600" dirty="0">
              <a:solidFill>
                <a:srgbClr val="196B24"/>
              </a:solidFill>
              <a:latin typeface="Aptos" panose="020B0004020202020204" pitchFamily="34" charset="0"/>
            </a:endParaRPr>
          </a:p>
        </p:txBody>
      </p:sp>
      <p:sp>
        <p:nvSpPr>
          <p:cNvPr id="7" name="Text 5"/>
          <p:cNvSpPr/>
          <p:nvPr/>
        </p:nvSpPr>
        <p:spPr>
          <a:xfrm>
            <a:off x="548640" y="2606040"/>
            <a:ext cx="3410712" cy="868680"/>
          </a:xfrm>
          <a:prstGeom prst="rect">
            <a:avLst/>
          </a:prstGeom>
          <a:noFill/>
          <a:ln/>
        </p:spPr>
        <p:txBody>
          <a:bodyPr wrap="square" lIns="0" tIns="0" rIns="0" bIns="0" rtlCol="0" anchor="ctr"/>
          <a:lstStyle/>
          <a:p>
            <a:pPr algn="ctr"/>
            <a:endParaRPr lang="en-US" sz="5400" dirty="0">
              <a:latin typeface="Aptos" panose="020B0004020202020204" pitchFamily="34" charset="0"/>
            </a:endParaRPr>
          </a:p>
          <a:p>
            <a:pPr marL="0" indent="0" algn="ctr">
              <a:buNone/>
            </a:pPr>
            <a:endParaRPr lang="en-US" sz="5000" dirty="0">
              <a:latin typeface="Aptos" panose="020B0004020202020204" pitchFamily="34" charset="0"/>
            </a:endParaRPr>
          </a:p>
        </p:txBody>
      </p:sp>
      <p:sp>
        <p:nvSpPr>
          <p:cNvPr id="9" name="Text 7"/>
          <p:cNvSpPr/>
          <p:nvPr/>
        </p:nvSpPr>
        <p:spPr>
          <a:xfrm>
            <a:off x="777240" y="3959352"/>
            <a:ext cx="2953512" cy="731520"/>
          </a:xfrm>
          <a:prstGeom prst="rect">
            <a:avLst/>
          </a:prstGeom>
          <a:noFill/>
          <a:ln/>
        </p:spPr>
        <p:txBody>
          <a:bodyPr wrap="square" lIns="0" tIns="0" rIns="0" bIns="0" rtlCol="0" anchor="ctr"/>
          <a:lstStyle/>
          <a:p>
            <a:pPr marL="0" indent="0" algn="ctr">
              <a:buNone/>
            </a:pPr>
            <a:endParaRPr lang="en-US" sz="1400" dirty="0">
              <a:latin typeface="Aptos" panose="020B0004020202020204" pitchFamily="34" charset="0"/>
            </a:endParaRPr>
          </a:p>
        </p:txBody>
      </p:sp>
      <p:sp>
        <p:nvSpPr>
          <p:cNvPr id="15" name="Text 13"/>
          <p:cNvSpPr/>
          <p:nvPr/>
        </p:nvSpPr>
        <p:spPr>
          <a:xfrm>
            <a:off x="7991856" y="2606040"/>
            <a:ext cx="3410712" cy="868680"/>
          </a:xfrm>
          <a:prstGeom prst="rect">
            <a:avLst/>
          </a:prstGeom>
          <a:noFill/>
          <a:ln/>
        </p:spPr>
        <p:txBody>
          <a:bodyPr wrap="square" lIns="0" tIns="0" rIns="0" bIns="0" rtlCol="0" anchor="ctr"/>
          <a:lstStyle/>
          <a:p>
            <a:pPr marL="0" indent="0" algn="ctr">
              <a:buNone/>
            </a:pPr>
            <a:r>
              <a:rPr lang="en-US" sz="5000" b="1" dirty="0">
                <a:solidFill>
                  <a:srgbClr val="FFFFFF"/>
                </a:solidFill>
                <a:latin typeface="Aptos" panose="020B0004020202020204" pitchFamily="34" charset="0"/>
                <a:ea typeface="Cambria" pitchFamily="34" charset="-122"/>
                <a:cs typeface="Cambria" pitchFamily="34" charset="-120"/>
              </a:rPr>
              <a:t>3rd +</a:t>
            </a:r>
            <a:endParaRPr lang="en-US" sz="5000" dirty="0">
              <a:latin typeface="Aptos" panose="020B0004020202020204" pitchFamily="34" charset="0"/>
            </a:endParaRPr>
          </a:p>
        </p:txBody>
      </p:sp>
      <p:sp>
        <p:nvSpPr>
          <p:cNvPr id="17" name="Text 15"/>
          <p:cNvSpPr/>
          <p:nvPr/>
        </p:nvSpPr>
        <p:spPr>
          <a:xfrm>
            <a:off x="8220456" y="3959352"/>
            <a:ext cx="2953512" cy="731520"/>
          </a:xfrm>
          <a:prstGeom prst="rect">
            <a:avLst/>
          </a:prstGeom>
          <a:noFill/>
          <a:ln/>
        </p:spPr>
        <p:txBody>
          <a:bodyPr wrap="square" lIns="0" tIns="0" rIns="0" bIns="0" rtlCol="0" anchor="ctr"/>
          <a:lstStyle/>
          <a:p>
            <a:pPr marL="0" indent="0" algn="ctr">
              <a:buNone/>
            </a:pPr>
            <a:r>
              <a:rPr lang="en-US" sz="1300" b="1" dirty="0">
                <a:solidFill>
                  <a:srgbClr val="FFFFFF"/>
                </a:solidFill>
                <a:latin typeface="Aptos" panose="020B0004020202020204" pitchFamily="34" charset="0"/>
                <a:ea typeface="Calibri" pitchFamily="34" charset="-122"/>
                <a:cs typeface="Calibri" pitchFamily="34" charset="-120"/>
              </a:rPr>
              <a:t>Imprisonment up to 3 years</a:t>
            </a:r>
            <a:endParaRPr lang="en-US" sz="1300" dirty="0">
              <a:latin typeface="Aptos" panose="020B0004020202020204" pitchFamily="34" charset="0"/>
            </a:endParaRPr>
          </a:p>
          <a:p>
            <a:pPr marL="0" indent="0" algn="ctr">
              <a:buNone/>
            </a:pPr>
            <a:r>
              <a:rPr lang="en-US" sz="1300" b="1" dirty="0">
                <a:solidFill>
                  <a:srgbClr val="FFFFFF"/>
                </a:solidFill>
                <a:latin typeface="Aptos" panose="020B0004020202020204" pitchFamily="34" charset="0"/>
                <a:ea typeface="Calibri" pitchFamily="34" charset="-122"/>
                <a:cs typeface="Calibri" pitchFamily="34" charset="-120"/>
              </a:rPr>
              <a:t>NO option of a fine</a:t>
            </a:r>
            <a:endParaRPr lang="en-US" sz="1300" dirty="0">
              <a:latin typeface="Aptos" panose="020B0004020202020204" pitchFamily="34" charset="0"/>
            </a:endParaRPr>
          </a:p>
        </p:txBody>
      </p:sp>
      <p:sp>
        <p:nvSpPr>
          <p:cNvPr id="18" name="Text 16"/>
          <p:cNvSpPr/>
          <p:nvPr/>
        </p:nvSpPr>
        <p:spPr>
          <a:xfrm>
            <a:off x="548640" y="5074920"/>
            <a:ext cx="11064240" cy="457200"/>
          </a:xfrm>
          <a:prstGeom prst="rect">
            <a:avLst/>
          </a:prstGeom>
          <a:noFill/>
          <a:ln/>
        </p:spPr>
        <p:txBody>
          <a:bodyPr wrap="square" lIns="0" tIns="0" rIns="0" bIns="0" rtlCol="0" anchor="ctr"/>
          <a:lstStyle/>
          <a:p>
            <a:pPr marL="285750" indent="-285750">
              <a:buFont typeface="Courier New" panose="02070309020205020404" pitchFamily="49" charset="0"/>
              <a:buChar char="o"/>
            </a:pPr>
            <a:r>
              <a:rPr lang="en-US" sz="1600" dirty="0">
                <a:latin typeface="Aptos" panose="020B0004020202020204" pitchFamily="34" charset="0"/>
                <a:ea typeface="Calibri" pitchFamily="34" charset="-122"/>
                <a:cs typeface="Calibri" pitchFamily="34" charset="-120"/>
              </a:rPr>
              <a:t>The third strike removes the fine option entirely. Repeat non-compliance becomes a custodial matter.</a:t>
            </a:r>
            <a:endParaRPr lang="en-US" sz="1600" dirty="0">
              <a:latin typeface="Aptos" panose="020B0004020202020204" pitchFamily="34" charset="0"/>
            </a:endParaRPr>
          </a:p>
        </p:txBody>
      </p:sp>
      <p:sp>
        <p:nvSpPr>
          <p:cNvPr id="22" name="Text 6">
            <a:extLst>
              <a:ext uri="{FF2B5EF4-FFF2-40B4-BE49-F238E27FC236}">
                <a16:creationId xmlns:a16="http://schemas.microsoft.com/office/drawing/2014/main" id="{DA7985D7-06EE-39C7-0155-F7EB1C4CB4F4}"/>
              </a:ext>
            </a:extLst>
          </p:cNvPr>
          <p:cNvSpPr/>
          <p:nvPr/>
        </p:nvSpPr>
        <p:spPr>
          <a:xfrm>
            <a:off x="7991856" y="3542931"/>
            <a:ext cx="3410712" cy="320040"/>
          </a:xfrm>
          <a:prstGeom prst="rect">
            <a:avLst/>
          </a:prstGeom>
          <a:noFill/>
          <a:ln/>
        </p:spPr>
        <p:txBody>
          <a:bodyPr wrap="square" lIns="0" tIns="0" rIns="0" bIns="0" rtlCol="0" anchor="ctr"/>
          <a:lstStyle/>
          <a:p>
            <a:pPr marL="0" indent="0" algn="ctr">
              <a:buNone/>
            </a:pPr>
            <a:r>
              <a:rPr lang="en-US" sz="1400" kern="0" spc="100" dirty="0">
                <a:solidFill>
                  <a:schemeClr val="bg1"/>
                </a:solidFill>
                <a:latin typeface="Aptos" panose="020B0004020202020204" pitchFamily="34" charset="0"/>
                <a:ea typeface="Calibri" pitchFamily="34" charset="-122"/>
                <a:cs typeface="Calibri" pitchFamily="34" charset="-120"/>
              </a:rPr>
              <a:t>conviction</a:t>
            </a:r>
            <a:endParaRPr lang="en-US" sz="1400" dirty="0">
              <a:solidFill>
                <a:schemeClr val="bg1"/>
              </a:solidFill>
              <a:latin typeface="Aptos" panose="020B0004020202020204" pitchFamily="34" charset="0"/>
            </a:endParaRPr>
          </a:p>
        </p:txBody>
      </p:sp>
      <p:sp>
        <p:nvSpPr>
          <p:cNvPr id="23" name="Shape 4">
            <a:extLst>
              <a:ext uri="{FF2B5EF4-FFF2-40B4-BE49-F238E27FC236}">
                <a16:creationId xmlns:a16="http://schemas.microsoft.com/office/drawing/2014/main" id="{F9415605-B4C3-5EE7-6351-D6E1AA08FEEC}"/>
              </a:ext>
            </a:extLst>
          </p:cNvPr>
          <p:cNvSpPr/>
          <p:nvPr/>
        </p:nvSpPr>
        <p:spPr>
          <a:xfrm>
            <a:off x="4329684" y="2331720"/>
            <a:ext cx="3410712" cy="2468880"/>
          </a:xfrm>
          <a:prstGeom prst="rect">
            <a:avLst/>
          </a:prstGeom>
          <a:solidFill>
            <a:schemeClr val="bg1"/>
          </a:solidFill>
          <a:ln/>
          <a:effectLst>
            <a:outerShdw blurRad="63500" sx="102000" sy="102000" algn="ctr" rotWithShape="0">
              <a:prstClr val="black">
                <a:alpha val="40000"/>
              </a:prstClr>
            </a:outerShdw>
          </a:effectLst>
        </p:spPr>
        <p:txBody>
          <a:bodyPr/>
          <a:lstStyle/>
          <a:p>
            <a:pPr algn="ctr"/>
            <a:r>
              <a:rPr lang="en-US" sz="5400" b="1" dirty="0">
                <a:solidFill>
                  <a:schemeClr val="accent2"/>
                </a:solidFill>
                <a:latin typeface="Aptos" panose="020B0004020202020204" pitchFamily="34" charset="0"/>
                <a:ea typeface="Cambria" pitchFamily="34" charset="-122"/>
                <a:cs typeface="Cambria" pitchFamily="34" charset="-120"/>
              </a:rPr>
              <a:t>2</a:t>
            </a:r>
            <a:r>
              <a:rPr lang="en-US" sz="5400" b="1" baseline="30000" dirty="0">
                <a:solidFill>
                  <a:schemeClr val="accent2"/>
                </a:solidFill>
                <a:latin typeface="Aptos" panose="020B0004020202020204" pitchFamily="34" charset="0"/>
                <a:ea typeface="Cambria" pitchFamily="34" charset="-122"/>
                <a:cs typeface="Cambria" pitchFamily="34" charset="-120"/>
              </a:rPr>
              <a:t>nd</a:t>
            </a:r>
            <a:endParaRPr lang="en-US" sz="5400" b="1" dirty="0">
              <a:solidFill>
                <a:schemeClr val="accent2"/>
              </a:solidFill>
              <a:latin typeface="Aptos" panose="020B0004020202020204" pitchFamily="34" charset="0"/>
              <a:ea typeface="Cambria" pitchFamily="34" charset="-122"/>
              <a:cs typeface="Cambria" pitchFamily="34" charset="-120"/>
            </a:endParaRPr>
          </a:p>
          <a:p>
            <a:pPr algn="ctr"/>
            <a:endParaRPr lang="en-US" kern="0" spc="100" dirty="0">
              <a:solidFill>
                <a:schemeClr val="accent2"/>
              </a:solidFill>
              <a:latin typeface="Aptos" panose="020B0004020202020204" pitchFamily="34" charset="0"/>
              <a:ea typeface="Calibri" pitchFamily="34" charset="-122"/>
              <a:cs typeface="Calibri" pitchFamily="34" charset="-120"/>
            </a:endParaRPr>
          </a:p>
          <a:p>
            <a:pPr algn="ctr"/>
            <a:r>
              <a:rPr lang="en-US" sz="1200" kern="0" spc="100" dirty="0">
                <a:solidFill>
                  <a:schemeClr val="accent2"/>
                </a:solidFill>
                <a:latin typeface="Aptos" panose="020B0004020202020204" pitchFamily="34" charset="0"/>
                <a:ea typeface="Calibri" pitchFamily="34" charset="-122"/>
                <a:cs typeface="Calibri" pitchFamily="34" charset="-120"/>
              </a:rPr>
              <a:t>conviction</a:t>
            </a:r>
          </a:p>
          <a:p>
            <a:pPr algn="ctr"/>
            <a:endParaRPr lang="en-US" kern="0" spc="100" dirty="0">
              <a:solidFill>
                <a:schemeClr val="accent2"/>
              </a:solidFill>
              <a:latin typeface="Aptos" panose="020B0004020202020204" pitchFamily="34" charset="0"/>
              <a:ea typeface="Calibri" pitchFamily="34" charset="-122"/>
              <a:cs typeface="Calibri" pitchFamily="34" charset="-120"/>
            </a:endParaRPr>
          </a:p>
          <a:p>
            <a:pPr algn="ctr"/>
            <a:r>
              <a:rPr lang="en-US" sz="1600" dirty="0">
                <a:solidFill>
                  <a:schemeClr val="accent2"/>
                </a:solidFill>
                <a:latin typeface="Aptos" panose="020B0004020202020204" pitchFamily="34" charset="0"/>
                <a:ea typeface="Calibri" pitchFamily="34" charset="-122"/>
                <a:cs typeface="Calibri" pitchFamily="34" charset="-120"/>
              </a:rPr>
              <a:t>Fine, or imprisonment</a:t>
            </a:r>
            <a:endParaRPr lang="en-US" sz="1600" dirty="0">
              <a:solidFill>
                <a:schemeClr val="accent2"/>
              </a:solidFill>
              <a:latin typeface="Aptos" panose="020B0004020202020204" pitchFamily="34" charset="0"/>
            </a:endParaRPr>
          </a:p>
          <a:p>
            <a:pPr algn="ctr"/>
            <a:r>
              <a:rPr lang="en-US" sz="1600" dirty="0">
                <a:solidFill>
                  <a:schemeClr val="accent2"/>
                </a:solidFill>
                <a:latin typeface="Aptos" panose="020B0004020202020204" pitchFamily="34" charset="0"/>
                <a:ea typeface="Calibri" pitchFamily="34" charset="-122"/>
                <a:cs typeface="Calibri" pitchFamily="34" charset="-120"/>
              </a:rPr>
              <a:t>not exceeding 2 years</a:t>
            </a:r>
            <a:endParaRPr lang="en-US" sz="1600" dirty="0">
              <a:solidFill>
                <a:schemeClr val="accent2"/>
              </a:solidFill>
              <a:latin typeface="Aptos" panose="020B0004020202020204" pitchFamily="34" charset="0"/>
            </a:endParaRPr>
          </a:p>
        </p:txBody>
      </p:sp>
      <p:sp>
        <p:nvSpPr>
          <p:cNvPr id="24" name="Shape 4">
            <a:extLst>
              <a:ext uri="{FF2B5EF4-FFF2-40B4-BE49-F238E27FC236}">
                <a16:creationId xmlns:a16="http://schemas.microsoft.com/office/drawing/2014/main" id="{A3330D44-94A6-E5B9-FC7A-893F5F5DD7A5}"/>
              </a:ext>
            </a:extLst>
          </p:cNvPr>
          <p:cNvSpPr/>
          <p:nvPr/>
        </p:nvSpPr>
        <p:spPr>
          <a:xfrm>
            <a:off x="7991856" y="2333798"/>
            <a:ext cx="3410712" cy="2468880"/>
          </a:xfrm>
          <a:prstGeom prst="rect">
            <a:avLst/>
          </a:prstGeom>
          <a:solidFill>
            <a:schemeClr val="bg1"/>
          </a:solidFill>
          <a:ln/>
          <a:effectLst>
            <a:outerShdw blurRad="63500" sx="102000" sy="102000" algn="ctr" rotWithShape="0">
              <a:prstClr val="black">
                <a:alpha val="40000"/>
              </a:prstClr>
            </a:outerShdw>
          </a:effectLst>
        </p:spPr>
        <p:txBody>
          <a:bodyPr/>
          <a:lstStyle/>
          <a:p>
            <a:pPr algn="ctr"/>
            <a:r>
              <a:rPr lang="en-US" sz="5400" b="1" dirty="0">
                <a:solidFill>
                  <a:srgbClr val="CC0000"/>
                </a:solidFill>
                <a:latin typeface="Aptos" panose="020B0004020202020204" pitchFamily="34" charset="0"/>
                <a:ea typeface="Cambria" pitchFamily="34" charset="-122"/>
                <a:cs typeface="Cambria" pitchFamily="34" charset="-120"/>
              </a:rPr>
              <a:t>3</a:t>
            </a:r>
            <a:r>
              <a:rPr lang="en-US" sz="5400" b="1" baseline="30000" dirty="0">
                <a:solidFill>
                  <a:srgbClr val="CC0000"/>
                </a:solidFill>
                <a:latin typeface="Aptos" panose="020B0004020202020204" pitchFamily="34" charset="0"/>
                <a:ea typeface="Cambria" pitchFamily="34" charset="-122"/>
                <a:cs typeface="Cambria" pitchFamily="34" charset="-120"/>
              </a:rPr>
              <a:t>rd</a:t>
            </a:r>
            <a:r>
              <a:rPr lang="en-US" sz="5400" b="1" dirty="0">
                <a:solidFill>
                  <a:srgbClr val="CC0000"/>
                </a:solidFill>
                <a:latin typeface="Aptos" panose="020B0004020202020204" pitchFamily="34" charset="0"/>
                <a:ea typeface="Cambria" pitchFamily="34" charset="-122"/>
                <a:cs typeface="Cambria" pitchFamily="34" charset="-120"/>
              </a:rPr>
              <a:t> +</a:t>
            </a:r>
          </a:p>
          <a:p>
            <a:pPr algn="ctr"/>
            <a:endParaRPr lang="en-US" kern="0" spc="100" dirty="0">
              <a:solidFill>
                <a:srgbClr val="CC0000"/>
              </a:solidFill>
              <a:latin typeface="Aptos" panose="020B0004020202020204" pitchFamily="34" charset="0"/>
              <a:ea typeface="Calibri" pitchFamily="34" charset="-122"/>
              <a:cs typeface="Calibri" pitchFamily="34" charset="-120"/>
            </a:endParaRPr>
          </a:p>
          <a:p>
            <a:pPr algn="ctr"/>
            <a:r>
              <a:rPr lang="en-US" sz="1200" kern="0" spc="100" dirty="0">
                <a:solidFill>
                  <a:srgbClr val="CC0000"/>
                </a:solidFill>
                <a:latin typeface="Aptos" panose="020B0004020202020204" pitchFamily="34" charset="0"/>
                <a:ea typeface="Calibri" pitchFamily="34" charset="-122"/>
                <a:cs typeface="Calibri" pitchFamily="34" charset="-120"/>
              </a:rPr>
              <a:t>conviction</a:t>
            </a:r>
          </a:p>
          <a:p>
            <a:pPr algn="ctr"/>
            <a:endParaRPr lang="en-US" kern="0" spc="100" dirty="0">
              <a:solidFill>
                <a:srgbClr val="CC0000"/>
              </a:solidFill>
              <a:latin typeface="Aptos" panose="020B0004020202020204" pitchFamily="34" charset="0"/>
              <a:ea typeface="Calibri" pitchFamily="34" charset="-122"/>
              <a:cs typeface="Calibri" pitchFamily="34" charset="-120"/>
            </a:endParaRPr>
          </a:p>
          <a:p>
            <a:pPr algn="ctr"/>
            <a:r>
              <a:rPr lang="en-US" sz="1600" dirty="0">
                <a:solidFill>
                  <a:srgbClr val="CC0000"/>
                </a:solidFill>
                <a:latin typeface="Aptos" panose="020B0004020202020204" pitchFamily="34" charset="0"/>
                <a:ea typeface="Calibri" pitchFamily="34" charset="-122"/>
                <a:cs typeface="Calibri" pitchFamily="34" charset="-120"/>
              </a:rPr>
              <a:t>Imprisonment up to 3 years</a:t>
            </a:r>
            <a:br>
              <a:rPr lang="en-US" sz="1600" dirty="0">
                <a:solidFill>
                  <a:srgbClr val="CC0000"/>
                </a:solidFill>
                <a:latin typeface="Aptos" panose="020B0004020202020204" pitchFamily="34" charset="0"/>
                <a:ea typeface="Calibri" pitchFamily="34" charset="-122"/>
                <a:cs typeface="Calibri" pitchFamily="34" charset="-120"/>
              </a:rPr>
            </a:br>
            <a:r>
              <a:rPr lang="en-US" sz="1600" dirty="0">
                <a:solidFill>
                  <a:srgbClr val="CC0000"/>
                </a:solidFill>
                <a:latin typeface="Aptos" panose="020B0004020202020204" pitchFamily="34" charset="0"/>
                <a:ea typeface="Calibri" pitchFamily="34" charset="-122"/>
                <a:cs typeface="Calibri" pitchFamily="34" charset="-120"/>
              </a:rPr>
              <a:t> NO option of a fine</a:t>
            </a:r>
            <a:endParaRPr lang="en-US" sz="1600" dirty="0">
              <a:solidFill>
                <a:srgbClr val="CC0000"/>
              </a:solidFill>
              <a:latin typeface="Aptos" panose="020B0004020202020204" pitchFamily="34" charset="0"/>
            </a:endParaRPr>
          </a:p>
        </p:txBody>
      </p:sp>
    </p:spTree>
    <p:extLst>
      <p:ext uri="{BB962C8B-B14F-4D97-AF65-F5344CB8AC3E}">
        <p14:creationId xmlns:p14="http://schemas.microsoft.com/office/powerpoint/2010/main" val="36052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8"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E2802-4E68-5654-E3AC-F56DCC0211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403D6-1A05-F25C-AAC6-E86886E1EDEF}"/>
              </a:ext>
            </a:extLst>
          </p:cNvPr>
          <p:cNvSpPr>
            <a:spLocks noGrp="1"/>
          </p:cNvSpPr>
          <p:nvPr>
            <p:ph type="ctrTitle"/>
          </p:nvPr>
        </p:nvSpPr>
        <p:spPr>
          <a:xfrm>
            <a:off x="517237" y="210992"/>
            <a:ext cx="8368145" cy="655783"/>
          </a:xfrm>
        </p:spPr>
        <p:txBody>
          <a:bodyPr>
            <a:noAutofit/>
          </a:bodyPr>
          <a:lstStyle/>
          <a:p>
            <a:r>
              <a:rPr lang="en-US" sz="2800" dirty="0">
                <a:latin typeface="Aptos" panose="020B0004020202020204" pitchFamily="34" charset="0"/>
              </a:rPr>
              <a:t>Employment Services Amendment Bill</a:t>
            </a:r>
            <a:endParaRPr lang="en-ZA" sz="2800" dirty="0">
              <a:latin typeface="Aptos" panose="020B0004020202020204" pitchFamily="34" charset="0"/>
            </a:endParaRPr>
          </a:p>
        </p:txBody>
      </p:sp>
      <p:sp>
        <p:nvSpPr>
          <p:cNvPr id="4" name="Text Placeholder 3">
            <a:extLst>
              <a:ext uri="{FF2B5EF4-FFF2-40B4-BE49-F238E27FC236}">
                <a16:creationId xmlns:a16="http://schemas.microsoft.com/office/drawing/2014/main" id="{81F90E87-23E3-1340-1928-D8183C2E88B3}"/>
              </a:ext>
            </a:extLst>
          </p:cNvPr>
          <p:cNvSpPr>
            <a:spLocks noGrp="1"/>
          </p:cNvSpPr>
          <p:nvPr>
            <p:ph type="body" sz="quarter" idx="11"/>
          </p:nvPr>
        </p:nvSpPr>
        <p:spPr>
          <a:xfrm>
            <a:off x="3943927" y="1190625"/>
            <a:ext cx="7628949" cy="4800600"/>
          </a:xfrm>
        </p:spPr>
        <p:txBody>
          <a:bodyPr>
            <a:normAutofit lnSpcReduction="10000"/>
          </a:bodyPr>
          <a:lstStyle/>
          <a:p>
            <a:pPr marL="285750" indent="-285750">
              <a:buFont typeface="Courier New" panose="02070309020205020404" pitchFamily="49" charset="0"/>
              <a:buChar char="o"/>
            </a:pPr>
            <a:r>
              <a:rPr lang="en-ZA" dirty="0">
                <a:latin typeface="Aptos" panose="020B0004020202020204" pitchFamily="34" charset="0"/>
              </a:rPr>
              <a:t>Introduced in the National Assembly on 29 May 2026; still in the parliamentary process</a:t>
            </a:r>
          </a:p>
          <a:p>
            <a:pPr marL="285750" indent="-285750">
              <a:buFont typeface="Courier New" panose="02070309020205020404" pitchFamily="49" charset="0"/>
              <a:buChar char="o"/>
            </a:pPr>
            <a:r>
              <a:rPr lang="en-ZA" dirty="0">
                <a:latin typeface="Aptos" panose="020B0004020202020204" pitchFamily="34" charset="0"/>
              </a:rPr>
              <a:t>Replaces the old foreign-worker rules with a new framework governing the employment of foreign nationals</a:t>
            </a:r>
          </a:p>
          <a:p>
            <a:pPr marL="285750" indent="-285750">
              <a:buFont typeface="Courier New" panose="02070309020205020404" pitchFamily="49" charset="0"/>
              <a:buChar char="o"/>
            </a:pPr>
            <a:r>
              <a:rPr lang="en-ZA" b="1" dirty="0">
                <a:latin typeface="Aptos" panose="020B0004020202020204" pitchFamily="34" charset="0"/>
              </a:rPr>
              <a:t>Five duties before every hire: </a:t>
            </a:r>
            <a:r>
              <a:rPr lang="en-ZA" dirty="0">
                <a:latin typeface="Aptos" panose="020B0004020202020204" pitchFamily="34" charset="0"/>
              </a:rPr>
              <a:t>confirm the right to work; test the local labour market first; prepare a skills-transfer plan; offer equal terms; and keep copies of permits</a:t>
            </a:r>
          </a:p>
          <a:p>
            <a:pPr marL="285750" indent="-285750">
              <a:buFont typeface="Courier New" panose="02070309020205020404" pitchFamily="49" charset="0"/>
              <a:buChar char="o"/>
            </a:pPr>
            <a:r>
              <a:rPr lang="en-ZA" b="1" dirty="0">
                <a:latin typeface="Aptos" panose="020B0004020202020204" pitchFamily="34" charset="0"/>
              </a:rPr>
              <a:t>Quota power: </a:t>
            </a:r>
            <a:r>
              <a:rPr lang="en-ZA" dirty="0">
                <a:latin typeface="Aptos" panose="020B0004020202020204" pitchFamily="34" charset="0"/>
              </a:rPr>
              <a:t>The Minister may set maximum quotas for foreign-national employment by sector, occupation or region (small employers under 10 excluded); the only relief is a formal exemption</a:t>
            </a:r>
          </a:p>
          <a:p>
            <a:pPr marL="285750" indent="-285750">
              <a:buFont typeface="Courier New" panose="02070309020205020404" pitchFamily="49" charset="0"/>
              <a:buChar char="o"/>
            </a:pPr>
            <a:r>
              <a:rPr lang="en-ZA" b="1" dirty="0">
                <a:latin typeface="Aptos" panose="020B0004020202020204" pitchFamily="34" charset="0"/>
              </a:rPr>
              <a:t>Worker protections: </a:t>
            </a:r>
            <a:r>
              <a:rPr lang="en-ZA" dirty="0">
                <a:latin typeface="Aptos" panose="020B0004020202020204" pitchFamily="34" charset="0"/>
              </a:rPr>
              <a:t>A foreign national employed unlawfully keeps full enforcement rights; inspectors or bargaining-council agents may bring claims for them</a:t>
            </a:r>
          </a:p>
          <a:p>
            <a:pPr marL="285750" indent="-285750">
              <a:buFont typeface="Courier New" panose="02070309020205020404" pitchFamily="49" charset="0"/>
              <a:buChar char="o"/>
            </a:pPr>
            <a:r>
              <a:rPr lang="en-ZA" b="1" dirty="0">
                <a:latin typeface="Aptos" panose="020B0004020202020204" pitchFamily="34" charset="0"/>
              </a:rPr>
              <a:t>Penalties, a graduated regime: </a:t>
            </a:r>
            <a:r>
              <a:rPr lang="en-ZA" dirty="0">
                <a:latin typeface="Aptos" panose="020B0004020202020204" pitchFamily="34" charset="0"/>
              </a:rPr>
              <a:t>Up to R100k (first offence), R200k (repeat within 3 years), and the greater of R1m or 10% of turnover for serial offenders</a:t>
            </a:r>
          </a:p>
          <a:p>
            <a:pPr marL="285750" indent="-285750">
              <a:buFont typeface="Courier New" panose="02070309020205020404" pitchFamily="49" charset="0"/>
              <a:buChar char="o"/>
            </a:pPr>
            <a:r>
              <a:rPr lang="en-ZA" b="1" dirty="0">
                <a:latin typeface="Aptos" panose="020B0004020202020204" pitchFamily="34" charset="0"/>
              </a:rPr>
              <a:t>Definitional shift: </a:t>
            </a:r>
            <a:r>
              <a:rPr lang="en-ZA" dirty="0">
                <a:latin typeface="Aptos" panose="020B0004020202020204" pitchFamily="34" charset="0"/>
              </a:rPr>
              <a:t>“Foreign national” is redefined to</a:t>
            </a:r>
            <a:r>
              <a:rPr lang="en-ZA" i="1" dirty="0">
                <a:latin typeface="Aptos" panose="020B0004020202020204" pitchFamily="34" charset="0"/>
              </a:rPr>
              <a:t> exclude</a:t>
            </a:r>
            <a:r>
              <a:rPr lang="en-ZA" dirty="0">
                <a:latin typeface="Aptos" panose="020B0004020202020204" pitchFamily="34" charset="0"/>
              </a:rPr>
              <a:t> citizens, permanent residents, refugees and asylum seekers. Quotas bite on a narrower pool, and the recruitment-preference pool expressly includes refugees</a:t>
            </a:r>
          </a:p>
        </p:txBody>
      </p:sp>
      <p:pic>
        <p:nvPicPr>
          <p:cNvPr id="6" name="Picture 5">
            <a:hlinkClick r:id="rId2"/>
            <a:extLst>
              <a:ext uri="{FF2B5EF4-FFF2-40B4-BE49-F238E27FC236}">
                <a16:creationId xmlns:a16="http://schemas.microsoft.com/office/drawing/2014/main" id="{43498048-4F5D-6E35-F11C-D7B650B1B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37" y="1288521"/>
            <a:ext cx="3157018" cy="4493976"/>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5635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63880" y="228600"/>
            <a:ext cx="11064240" cy="640080"/>
          </a:xfrm>
          <a:prstGeom prst="rect">
            <a:avLst/>
          </a:prstGeom>
          <a:noFill/>
          <a:ln/>
        </p:spPr>
        <p:txBody>
          <a:bodyPr wrap="square" lIns="0" tIns="0" rIns="0" bIns="0" rtlCol="0" anchor="ctr"/>
          <a:lstStyle/>
          <a:p>
            <a:pPr marL="0" indent="0" algn="ctr">
              <a:buNone/>
            </a:pPr>
            <a:r>
              <a:rPr lang="en-US" sz="2800" b="1" dirty="0">
                <a:solidFill>
                  <a:srgbClr val="1A1A1A"/>
                </a:solidFill>
                <a:latin typeface="Aptos" panose="020B0004020202020204" pitchFamily="34" charset="0"/>
                <a:ea typeface="Cambria" pitchFamily="34" charset="-122"/>
                <a:cs typeface="Cambria" pitchFamily="34" charset="-120"/>
              </a:rPr>
              <a:t>The Bill's penalties: a steep, graduated regime</a:t>
            </a:r>
            <a:endParaRPr lang="en-US" sz="2800" dirty="0">
              <a:latin typeface="Aptos" panose="020B0004020202020204" pitchFamily="34" charset="0"/>
            </a:endParaRPr>
          </a:p>
        </p:txBody>
      </p:sp>
      <p:sp>
        <p:nvSpPr>
          <p:cNvPr id="18" name="Shape 1">
            <a:extLst>
              <a:ext uri="{FF2B5EF4-FFF2-40B4-BE49-F238E27FC236}">
                <a16:creationId xmlns:a16="http://schemas.microsoft.com/office/drawing/2014/main" id="{8A29B428-D44A-9BF3-A3CF-392F6F548A9A}"/>
              </a:ext>
            </a:extLst>
          </p:cNvPr>
          <p:cNvSpPr/>
          <p:nvPr/>
        </p:nvSpPr>
        <p:spPr>
          <a:xfrm>
            <a:off x="548640" y="1143000"/>
            <a:ext cx="1307869" cy="338328"/>
          </a:xfrm>
          <a:prstGeom prst="roundRect">
            <a:avLst>
              <a:gd name="adj" fmla="val 50000"/>
            </a:avLst>
          </a:prstGeom>
          <a:solidFill>
            <a:schemeClr val="accent2"/>
          </a:solidFill>
          <a:ln/>
        </p:spPr>
        <p:txBody>
          <a:bodyPr/>
          <a:lstStyle/>
          <a:p>
            <a:pPr algn="ctr"/>
            <a:r>
              <a:rPr lang="en-US" sz="1100" b="1" kern="0" spc="100" dirty="0">
                <a:solidFill>
                  <a:srgbClr val="FFFFFF"/>
                </a:solidFill>
                <a:latin typeface="Aptos" panose="020B0004020202020204" pitchFamily="34" charset="0"/>
                <a:ea typeface="Calibri" pitchFamily="34" charset="-122"/>
                <a:cs typeface="Calibri" pitchFamily="34" charset="-120"/>
              </a:rPr>
              <a:t>PROPOSED</a:t>
            </a:r>
            <a:endParaRPr lang="en-US" sz="1100" dirty="0">
              <a:latin typeface="Aptos" panose="020B0004020202020204" pitchFamily="34" charset="0"/>
            </a:endParaRPr>
          </a:p>
        </p:txBody>
      </p:sp>
      <p:graphicFrame>
        <p:nvGraphicFramePr>
          <p:cNvPr id="3" name="Chart 0">
            <a:extLst>
              <a:ext uri="{FF2B5EF4-FFF2-40B4-BE49-F238E27FC236}">
                <a16:creationId xmlns:a16="http://schemas.microsoft.com/office/drawing/2014/main" id="{9C313A99-A8C9-972F-AE12-C2F3746C96AE}"/>
              </a:ext>
            </a:extLst>
          </p:cNvPr>
          <p:cNvGraphicFramePr/>
          <p:nvPr>
            <p:extLst>
              <p:ext uri="{D42A27DB-BD31-4B8C-83A1-F6EECF244321}">
                <p14:modId xmlns:p14="http://schemas.microsoft.com/office/powerpoint/2010/main" val="2375363101"/>
              </p:ext>
            </p:extLst>
          </p:nvPr>
        </p:nvGraphicFramePr>
        <p:xfrm>
          <a:off x="548640" y="1625599"/>
          <a:ext cx="6424815" cy="453505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113802AE-5D33-C7AA-EE54-B43E64960EC6}"/>
              </a:ext>
            </a:extLst>
          </p:cNvPr>
          <p:cNvSpPr/>
          <p:nvPr/>
        </p:nvSpPr>
        <p:spPr>
          <a:xfrm>
            <a:off x="6973455" y="2207489"/>
            <a:ext cx="4941454" cy="337127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03000"/>
              </a:lnSpc>
              <a:spcAft>
                <a:spcPts val="800"/>
              </a:spcAft>
              <a:buFont typeface="Courier New" panose="02070309020205020404" pitchFamily="49" charset="0"/>
              <a:buChar char="o"/>
            </a:pPr>
            <a:r>
              <a:rPr lang="en-US" sz="1600" dirty="0">
                <a:solidFill>
                  <a:schemeClr val="tx1"/>
                </a:solidFill>
                <a:latin typeface="Aptos" panose="020B0004020202020204" pitchFamily="34" charset="0"/>
                <a:ea typeface="Arial" pitchFamily="34" charset="-122"/>
                <a:cs typeface="Arial" pitchFamily="34" charset="-120"/>
              </a:rPr>
              <a:t>A turnover-linked penalty is a competition-law instrument. Its arrival in employment law is the signal.</a:t>
            </a:r>
            <a:endParaRPr lang="en-US" sz="1600" dirty="0">
              <a:solidFill>
                <a:schemeClr val="tx1"/>
              </a:solidFill>
              <a:latin typeface="Aptos" panose="020B0004020202020204" pitchFamily="34" charset="0"/>
            </a:endParaRPr>
          </a:p>
          <a:p>
            <a:pPr marL="285750" indent="-285750">
              <a:lnSpc>
                <a:spcPct val="103000"/>
              </a:lnSpc>
              <a:spcAft>
                <a:spcPts val="800"/>
              </a:spcAft>
              <a:buFont typeface="Courier New" panose="02070309020205020404" pitchFamily="49" charset="0"/>
              <a:buChar char="o"/>
            </a:pPr>
            <a:r>
              <a:rPr lang="en-US" sz="1600" dirty="0">
                <a:solidFill>
                  <a:schemeClr val="tx1"/>
                </a:solidFill>
                <a:latin typeface="Aptos" panose="020B0004020202020204" pitchFamily="34" charset="0"/>
                <a:ea typeface="Arial" pitchFamily="34" charset="-122"/>
                <a:cs typeface="Arial" pitchFamily="34" charset="-120"/>
              </a:rPr>
              <a:t>Non-compliance is no longer a fixed, </a:t>
            </a:r>
            <a:r>
              <a:rPr lang="en-US" sz="1600" dirty="0" err="1">
                <a:solidFill>
                  <a:schemeClr val="tx1"/>
                </a:solidFill>
                <a:latin typeface="Aptos" panose="020B0004020202020204" pitchFamily="34" charset="0"/>
                <a:ea typeface="Arial" pitchFamily="34" charset="-122"/>
                <a:cs typeface="Arial" pitchFamily="34" charset="-120"/>
              </a:rPr>
              <a:t>budgetable</a:t>
            </a:r>
            <a:r>
              <a:rPr lang="en-US" sz="1600" dirty="0">
                <a:solidFill>
                  <a:schemeClr val="tx1"/>
                </a:solidFill>
                <a:latin typeface="Aptos" panose="020B0004020202020204" pitchFamily="34" charset="0"/>
                <a:ea typeface="Arial" pitchFamily="34" charset="-122"/>
                <a:cs typeface="Arial" pitchFamily="34" charset="-120"/>
              </a:rPr>
              <a:t> cost. For a mid-sized manufacturer, 10% of turnover threatens solvency.</a:t>
            </a:r>
            <a:endParaRPr lang="en-US" sz="1600" dirty="0">
              <a:solidFill>
                <a:schemeClr val="tx1"/>
              </a:solidFill>
              <a:latin typeface="Aptos" panose="020B0004020202020204" pitchFamily="34" charset="0"/>
            </a:endParaRPr>
          </a:p>
          <a:p>
            <a:pPr marL="285750" indent="-285750">
              <a:lnSpc>
                <a:spcPct val="103000"/>
              </a:lnSpc>
              <a:buFont typeface="Courier New" panose="02070309020205020404" pitchFamily="49" charset="0"/>
              <a:buChar char="o"/>
            </a:pPr>
            <a:r>
              <a:rPr lang="en-US" sz="1600" dirty="0">
                <a:solidFill>
                  <a:schemeClr val="tx1"/>
                </a:solidFill>
                <a:latin typeface="Aptos" panose="020B0004020202020204" pitchFamily="34" charset="0"/>
                <a:ea typeface="Arial" pitchFamily="34" charset="-122"/>
                <a:cs typeface="Arial" pitchFamily="34" charset="-120"/>
              </a:rPr>
              <a:t>Courts must also strip any economic benefit gained, closing the “pay the fine and carry on” loophole.</a:t>
            </a:r>
            <a:endParaRPr lang="en-US" sz="1600" dirty="0">
              <a:solidFill>
                <a:schemeClr val="tx1"/>
              </a:solidFill>
              <a:latin typeface="Aptos" panose="020B0004020202020204" pitchFamily="34" charset="0"/>
            </a:endParaRPr>
          </a:p>
        </p:txBody>
      </p:sp>
    </p:spTree>
    <p:extLst>
      <p:ext uri="{BB962C8B-B14F-4D97-AF65-F5344CB8AC3E}">
        <p14:creationId xmlns:p14="http://schemas.microsoft.com/office/powerpoint/2010/main" val="69428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63880" y="205740"/>
            <a:ext cx="11064240" cy="640080"/>
          </a:xfrm>
          <a:prstGeom prst="rect">
            <a:avLst/>
          </a:prstGeom>
          <a:noFill/>
          <a:ln/>
        </p:spPr>
        <p:txBody>
          <a:bodyPr wrap="square" lIns="0" tIns="0" rIns="0" bIns="0" rtlCol="0" anchor="ctr"/>
          <a:lstStyle/>
          <a:p>
            <a:pPr algn="ctr"/>
            <a:r>
              <a:rPr lang="en-US" sz="2800" b="1" dirty="0">
                <a:solidFill>
                  <a:srgbClr val="1A1A1A"/>
                </a:solidFill>
                <a:latin typeface="Aptos" panose="020B0004020202020204" pitchFamily="34" charset="0"/>
              </a:rPr>
              <a:t>Injury or death on site, with invalid documentation</a:t>
            </a:r>
          </a:p>
        </p:txBody>
      </p:sp>
      <p:sp>
        <p:nvSpPr>
          <p:cNvPr id="6" name="Text 2"/>
          <p:cNvSpPr/>
          <p:nvPr/>
        </p:nvSpPr>
        <p:spPr>
          <a:xfrm>
            <a:off x="548640" y="1245870"/>
            <a:ext cx="10835640" cy="685800"/>
          </a:xfrm>
          <a:prstGeom prst="rect">
            <a:avLst/>
          </a:prstGeom>
          <a:noFill/>
          <a:ln/>
        </p:spPr>
        <p:txBody>
          <a:bodyPr wrap="square" lIns="0" tIns="0" rIns="0" bIns="0" rtlCol="0" anchor="ctr"/>
          <a:lstStyle/>
          <a:p>
            <a:r>
              <a:rPr lang="en-US" sz="1600" dirty="0">
                <a:latin typeface="Aptos" panose="020B0004020202020204" pitchFamily="34" charset="0"/>
              </a:rPr>
              <a:t>A foreign national is injured or killed on site. Their papers turn out invalid, expired or fraudulent. “They weren’t legally our employee” is not a defence. It makes the position worse.</a:t>
            </a:r>
          </a:p>
        </p:txBody>
      </p:sp>
      <p:sp>
        <p:nvSpPr>
          <p:cNvPr id="7" name="Shape 3"/>
          <p:cNvSpPr/>
          <p:nvPr/>
        </p:nvSpPr>
        <p:spPr>
          <a:xfrm>
            <a:off x="546100" y="2057400"/>
            <a:ext cx="5435600" cy="1524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rPr>
              <a:t>Workplace safety &amp; injury cover</a:t>
            </a:r>
          </a:p>
          <a:p>
            <a:endParaRPr lang="en-US" sz="1000" dirty="0">
              <a:solidFill>
                <a:schemeClr val="tx1"/>
              </a:solidFill>
              <a:latin typeface="Aptos" panose="020B0004020202020204" pitchFamily="34" charset="0"/>
            </a:endParaRPr>
          </a:p>
          <a:p>
            <a:pPr algn="ctr"/>
            <a:r>
              <a:rPr lang="en-US" sz="1400" dirty="0">
                <a:solidFill>
                  <a:schemeClr val="tx1"/>
                </a:solidFill>
                <a:latin typeface="Aptos" panose="020B0004020202020204" pitchFamily="34" charset="0"/>
              </a:rPr>
              <a:t>The duty to provide a safe workplace is owed to everyone on site; status is irrelevant. The courts have treated undocumented workers as employees for injury-compensation purposes.</a:t>
            </a:r>
          </a:p>
        </p:txBody>
      </p:sp>
      <p:sp>
        <p:nvSpPr>
          <p:cNvPr id="12" name="Shape 7"/>
          <p:cNvSpPr/>
          <p:nvPr/>
        </p:nvSpPr>
        <p:spPr>
          <a:xfrm>
            <a:off x="6172200" y="2057400"/>
            <a:ext cx="5435600" cy="1524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rPr>
              <a:t>Immigration crime</a:t>
            </a:r>
          </a:p>
          <a:p>
            <a:endParaRPr lang="en-US" sz="1000" dirty="0">
              <a:solidFill>
                <a:schemeClr val="tx1"/>
              </a:solidFill>
              <a:latin typeface="Aptos" panose="020B0004020202020204" pitchFamily="34" charset="0"/>
            </a:endParaRPr>
          </a:p>
          <a:p>
            <a:pPr algn="ctr"/>
            <a:r>
              <a:rPr lang="en-US" sz="1400" dirty="0">
                <a:solidFill>
                  <a:schemeClr val="tx1"/>
                </a:solidFill>
                <a:latin typeface="Aptos" panose="020B0004020202020204" pitchFamily="34" charset="0"/>
              </a:rPr>
              <a:t>Criminal liability for employing the worker without valid papers, under the Immigration Act.</a:t>
            </a:r>
          </a:p>
        </p:txBody>
      </p:sp>
      <p:sp>
        <p:nvSpPr>
          <p:cNvPr id="200" name="CardCivil"/>
          <p:cNvSpPr/>
          <p:nvPr/>
        </p:nvSpPr>
        <p:spPr>
          <a:xfrm>
            <a:off x="546100" y="3695700"/>
            <a:ext cx="5435600" cy="1524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rPr>
              <a:t>Civil fine</a:t>
            </a:r>
          </a:p>
          <a:p>
            <a:endParaRPr lang="en-US" sz="1000" dirty="0">
              <a:solidFill>
                <a:schemeClr val="tx1"/>
              </a:solidFill>
              <a:latin typeface="Aptos" panose="020B0004020202020204" pitchFamily="34" charset="0"/>
            </a:endParaRPr>
          </a:p>
          <a:p>
            <a:pPr algn="ctr"/>
            <a:r>
              <a:rPr lang="en-US" sz="1400" dirty="0">
                <a:solidFill>
                  <a:schemeClr val="tx1"/>
                </a:solidFill>
                <a:latin typeface="Aptos" panose="020B0004020202020204" pitchFamily="34" charset="0"/>
              </a:rPr>
              <a:t>The new escalating fine regime under the amended Employment Services Act applies on top.</a:t>
            </a:r>
          </a:p>
        </p:txBody>
      </p:sp>
      <p:sp>
        <p:nvSpPr>
          <p:cNvPr id="201" name="CardRep"/>
          <p:cNvSpPr/>
          <p:nvPr/>
        </p:nvSpPr>
        <p:spPr>
          <a:xfrm>
            <a:off x="6172200" y="3695700"/>
            <a:ext cx="5435600" cy="1524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rPr>
              <a:t>Reputation</a:t>
            </a:r>
          </a:p>
          <a:p>
            <a:endParaRPr lang="en-US" sz="1000" dirty="0">
              <a:solidFill>
                <a:schemeClr val="tx1"/>
              </a:solidFill>
              <a:latin typeface="Aptos" panose="020B0004020202020204" pitchFamily="34" charset="0"/>
            </a:endParaRPr>
          </a:p>
          <a:p>
            <a:pPr algn="ctr"/>
            <a:r>
              <a:rPr lang="en-US" sz="1400" dirty="0">
                <a:solidFill>
                  <a:schemeClr val="tx1"/>
                </a:solidFill>
                <a:latin typeface="Aptos" panose="020B0004020202020204" pitchFamily="34" charset="0"/>
              </a:rPr>
              <a:t>A worksite death involving an undocumented worker, in this political climate, travels fast and wide.</a:t>
            </a:r>
          </a:p>
        </p:txBody>
      </p:sp>
    </p:spTree>
    <p:extLst>
      <p:ext uri="{BB962C8B-B14F-4D97-AF65-F5344CB8AC3E}">
        <p14:creationId xmlns:p14="http://schemas.microsoft.com/office/powerpoint/2010/main" val="4835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200" grpId="0" animBg="1"/>
      <p:bldP spid="2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63880" y="216686"/>
            <a:ext cx="11064240" cy="640080"/>
          </a:xfrm>
          <a:prstGeom prst="rect">
            <a:avLst/>
          </a:prstGeom>
          <a:noFill/>
          <a:ln/>
        </p:spPr>
        <p:txBody>
          <a:bodyPr wrap="square" lIns="0" tIns="0" rIns="0" bIns="0" rtlCol="0" anchor="ctr"/>
          <a:lstStyle/>
          <a:p>
            <a:pPr marL="0" indent="0" algn="ctr">
              <a:buNone/>
            </a:pPr>
            <a:r>
              <a:rPr lang="en-US" sz="2800" b="1" dirty="0">
                <a:solidFill>
                  <a:srgbClr val="1A1A1A"/>
                </a:solidFill>
                <a:latin typeface="Aptos" panose="020B0004020202020204" pitchFamily="34" charset="0"/>
                <a:ea typeface="Cambria" pitchFamily="34" charset="-122"/>
                <a:cs typeface="Cambria" pitchFamily="34" charset="-120"/>
              </a:rPr>
              <a:t>Verification &amp; due diligence: what to check before hiring</a:t>
            </a:r>
            <a:endParaRPr lang="en-US" sz="2800" dirty="0">
              <a:latin typeface="Aptos" panose="020B0004020202020204" pitchFamily="34" charset="0"/>
            </a:endParaRPr>
          </a:p>
        </p:txBody>
      </p:sp>
      <p:sp>
        <p:nvSpPr>
          <p:cNvPr id="3" name="Text 1"/>
          <p:cNvSpPr/>
          <p:nvPr/>
        </p:nvSpPr>
        <p:spPr>
          <a:xfrm>
            <a:off x="548640" y="1192044"/>
            <a:ext cx="11064240" cy="411480"/>
          </a:xfrm>
          <a:prstGeom prst="rect">
            <a:avLst/>
          </a:prstGeom>
          <a:noFill/>
          <a:ln/>
        </p:spPr>
        <p:txBody>
          <a:bodyPr wrap="square" lIns="0" tIns="0" rIns="0" bIns="0" rtlCol="0" anchor="ctr"/>
          <a:lstStyle/>
          <a:p>
            <a:pPr marL="285750" indent="-285750">
              <a:buFont typeface="Courier New" panose="02070309020205020404" pitchFamily="49" charset="0"/>
              <a:buChar char="o"/>
            </a:pPr>
            <a:r>
              <a:rPr lang="en-US" sz="1600" dirty="0">
                <a:latin typeface="Aptos" panose="020B0004020202020204" pitchFamily="34" charset="0"/>
                <a:ea typeface="Calibri" pitchFamily="34" charset="-122"/>
                <a:cs typeface="Calibri" pitchFamily="34" charset="-120"/>
              </a:rPr>
              <a:t>Grounded in the existing verification duty and the Bill’s proposed new duties. A valid-looking visa is not the end of the check</a:t>
            </a:r>
            <a:r>
              <a:rPr lang="en-US" sz="1600" i="1" dirty="0">
                <a:latin typeface="Aptos" panose="020B0004020202020204" pitchFamily="34" charset="0"/>
                <a:ea typeface="Calibri" pitchFamily="34" charset="-122"/>
                <a:cs typeface="Calibri" pitchFamily="34" charset="-120"/>
              </a:rPr>
              <a:t>.</a:t>
            </a:r>
            <a:endParaRPr lang="en-US" sz="1600" dirty="0">
              <a:latin typeface="Aptos" panose="020B0004020202020204" pitchFamily="34" charset="0"/>
            </a:endParaRPr>
          </a:p>
        </p:txBody>
      </p:sp>
      <p:grpSp>
        <p:nvGrpSpPr>
          <p:cNvPr id="8" name="Group 7">
            <a:extLst>
              <a:ext uri="{FF2B5EF4-FFF2-40B4-BE49-F238E27FC236}">
                <a16:creationId xmlns:a16="http://schemas.microsoft.com/office/drawing/2014/main" id="{5A4DD300-F325-9168-4FD9-D3AAE929F974}"/>
              </a:ext>
            </a:extLst>
          </p:cNvPr>
          <p:cNvGrpSpPr/>
          <p:nvPr/>
        </p:nvGrpSpPr>
        <p:grpSpPr>
          <a:xfrm>
            <a:off x="341376" y="1914881"/>
            <a:ext cx="5647944" cy="1234440"/>
            <a:chOff x="341376" y="1914881"/>
            <a:chExt cx="5647944" cy="1234440"/>
          </a:xfrm>
          <a:solidFill>
            <a:schemeClr val="bg1"/>
          </a:solidFill>
          <a:effectLst>
            <a:outerShdw blurRad="63500" sx="102000" sy="102000" algn="ctr" rotWithShape="0">
              <a:prstClr val="black">
                <a:alpha val="40000"/>
              </a:prstClr>
            </a:outerShdw>
          </a:effectLst>
        </p:grpSpPr>
        <p:sp>
          <p:nvSpPr>
            <p:cNvPr id="4" name="Shape 2"/>
            <p:cNvSpPr/>
            <p:nvPr/>
          </p:nvSpPr>
          <p:spPr>
            <a:xfrm>
              <a:off x="548640" y="2070329"/>
              <a:ext cx="5440680" cy="1078992"/>
            </a:xfrm>
            <a:prstGeom prst="roundRect">
              <a:avLst>
                <a:gd name="adj" fmla="val 5932"/>
              </a:avLst>
            </a:prstGeom>
            <a:grpFill/>
            <a:ln>
              <a:noFill/>
            </a:ln>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ea typeface="Cambria" pitchFamily="34" charset="-122"/>
                  <a:cs typeface="Cambria" pitchFamily="34" charset="-120"/>
                </a:rPr>
                <a:t>Authenticity &amp; type</a:t>
              </a:r>
            </a:p>
            <a:p>
              <a:pPr algn="ctr"/>
              <a:endParaRPr lang="en-US" sz="1600" dirty="0">
                <a:solidFill>
                  <a:schemeClr val="tx1"/>
                </a:solidFill>
                <a:latin typeface="Aptos" panose="020B0004020202020204" pitchFamily="34" charset="0"/>
                <a:ea typeface="Calibri" pitchFamily="34" charset="-122"/>
                <a:cs typeface="Calibri" pitchFamily="34" charset="-120"/>
              </a:endParaRPr>
            </a:p>
            <a:p>
              <a:pPr algn="ctr"/>
              <a:r>
                <a:rPr lang="en-US" sz="1400" dirty="0">
                  <a:solidFill>
                    <a:schemeClr val="tx1"/>
                  </a:solidFill>
                  <a:latin typeface="Aptos" panose="020B0004020202020204" pitchFamily="34" charset="0"/>
                  <a:ea typeface="Calibri" pitchFamily="34" charset="-122"/>
                  <a:cs typeface="Calibri" pitchFamily="34" charset="-120"/>
                </a:rPr>
                <a:t>Confirm it is genuine, not forged, and authorises this work</a:t>
              </a:r>
            </a:p>
          </p:txBody>
        </p:sp>
        <p:sp>
          <p:nvSpPr>
            <p:cNvPr id="5" name="Shape 3"/>
            <p:cNvSpPr/>
            <p:nvPr/>
          </p:nvSpPr>
          <p:spPr>
            <a:xfrm>
              <a:off x="341376" y="1914881"/>
              <a:ext cx="530352" cy="530352"/>
            </a:xfrm>
            <a:prstGeom prst="ellipse">
              <a:avLst/>
            </a:prstGeom>
            <a:solidFill>
              <a:srgbClr val="C00000"/>
            </a:solidFill>
            <a:ln/>
          </p:spPr>
          <p:txBody>
            <a:bodyPr anchor="ctr"/>
            <a:lstStyle/>
            <a:p>
              <a:pPr algn="ctr"/>
              <a:r>
                <a:rPr lang="en-US" b="1" dirty="0">
                  <a:solidFill>
                    <a:schemeClr val="bg1"/>
                  </a:solidFill>
                  <a:latin typeface="Aptos" panose="020B0004020202020204" pitchFamily="34" charset="0"/>
                </a:rPr>
                <a:t>1</a:t>
              </a:r>
              <a:endParaRPr lang="en-ZA" b="1" dirty="0">
                <a:solidFill>
                  <a:schemeClr val="bg1"/>
                </a:solidFill>
                <a:latin typeface="Aptos" panose="020B0004020202020204" pitchFamily="34" charset="0"/>
              </a:endParaRPr>
            </a:p>
          </p:txBody>
        </p:sp>
      </p:grpSp>
      <p:sp>
        <p:nvSpPr>
          <p:cNvPr id="6" name="Text 4"/>
          <p:cNvSpPr/>
          <p:nvPr/>
        </p:nvSpPr>
        <p:spPr>
          <a:xfrm>
            <a:off x="786384" y="2344649"/>
            <a:ext cx="530352" cy="530352"/>
          </a:xfrm>
          <a:prstGeom prst="rect">
            <a:avLst/>
          </a:prstGeom>
          <a:noFill/>
          <a:ln/>
        </p:spPr>
        <p:txBody>
          <a:bodyPr wrap="square" lIns="0" tIns="0" rIns="0" bIns="0" rtlCol="0" anchor="ctr"/>
          <a:lstStyle/>
          <a:p>
            <a:pPr marL="0" indent="0" algn="ctr">
              <a:buNone/>
            </a:pPr>
            <a:endParaRPr lang="en-US" sz="2200" dirty="0">
              <a:latin typeface="Aptos" panose="020B0004020202020204" pitchFamily="34" charset="0"/>
            </a:endParaRPr>
          </a:p>
        </p:txBody>
      </p:sp>
      <p:sp>
        <p:nvSpPr>
          <p:cNvPr id="7" name="Text 5"/>
          <p:cNvSpPr/>
          <p:nvPr/>
        </p:nvSpPr>
        <p:spPr>
          <a:xfrm>
            <a:off x="1481328" y="2216633"/>
            <a:ext cx="4343400" cy="859536"/>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grpSp>
        <p:nvGrpSpPr>
          <p:cNvPr id="11" name="Group 10">
            <a:extLst>
              <a:ext uri="{FF2B5EF4-FFF2-40B4-BE49-F238E27FC236}">
                <a16:creationId xmlns:a16="http://schemas.microsoft.com/office/drawing/2014/main" id="{759624E4-8979-3CE6-0A0C-3A945EDC886A}"/>
              </a:ext>
            </a:extLst>
          </p:cNvPr>
          <p:cNvGrpSpPr/>
          <p:nvPr/>
        </p:nvGrpSpPr>
        <p:grpSpPr>
          <a:xfrm>
            <a:off x="6080760" y="1901673"/>
            <a:ext cx="5669280" cy="1247648"/>
            <a:chOff x="6080760" y="1901673"/>
            <a:chExt cx="5669280" cy="1247648"/>
          </a:xfrm>
          <a:solidFill>
            <a:schemeClr val="bg1"/>
          </a:solidFill>
          <a:effectLst>
            <a:outerShdw blurRad="63500" sx="102000" sy="102000" algn="ctr" rotWithShape="0">
              <a:prstClr val="black">
                <a:alpha val="40000"/>
              </a:prstClr>
            </a:outerShdw>
          </a:effectLst>
        </p:grpSpPr>
        <p:sp>
          <p:nvSpPr>
            <p:cNvPr id="9" name="Shape 7"/>
            <p:cNvSpPr/>
            <p:nvPr/>
          </p:nvSpPr>
          <p:spPr>
            <a:xfrm>
              <a:off x="6309360" y="2070329"/>
              <a:ext cx="5440680" cy="1078992"/>
            </a:xfrm>
            <a:prstGeom prst="roundRect">
              <a:avLst>
                <a:gd name="adj" fmla="val 5932"/>
              </a:avLst>
            </a:prstGeom>
            <a:grpFill/>
            <a:ln>
              <a:noFill/>
            </a:ln>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ea typeface="Cambria" pitchFamily="34" charset="-122"/>
                  <a:cs typeface="Cambria" pitchFamily="34" charset="-120"/>
                </a:rPr>
                <a:t>Employer alignment</a:t>
              </a:r>
            </a:p>
            <a:p>
              <a:endParaRPr lang="en-US" dirty="0">
                <a:solidFill>
                  <a:schemeClr val="tx1"/>
                </a:solidFill>
                <a:latin typeface="Aptos" panose="020B0004020202020204" pitchFamily="34" charset="0"/>
                <a:ea typeface="Calibri" pitchFamily="34" charset="-122"/>
                <a:cs typeface="Calibri" pitchFamily="34" charset="-120"/>
              </a:endParaRPr>
            </a:p>
            <a:p>
              <a:pPr algn="ctr"/>
              <a:r>
                <a:rPr lang="en-US" sz="1400" dirty="0">
                  <a:solidFill>
                    <a:schemeClr val="tx1"/>
                  </a:solidFill>
                  <a:latin typeface="Aptos" panose="020B0004020202020204" pitchFamily="34" charset="0"/>
                  <a:ea typeface="Calibri" pitchFamily="34" charset="-122"/>
                  <a:cs typeface="Calibri" pitchFamily="34" charset="-120"/>
                </a:rPr>
                <a:t>Many permits are tied to a named employer, confirm it is you</a:t>
              </a:r>
              <a:endParaRPr lang="en-US" sz="1400" dirty="0">
                <a:solidFill>
                  <a:schemeClr val="tx1"/>
                </a:solidFill>
                <a:latin typeface="Aptos" panose="020B0004020202020204" pitchFamily="34" charset="0"/>
              </a:endParaRPr>
            </a:p>
          </p:txBody>
        </p:sp>
        <p:sp>
          <p:nvSpPr>
            <p:cNvPr id="10" name="Shape 8"/>
            <p:cNvSpPr/>
            <p:nvPr/>
          </p:nvSpPr>
          <p:spPr>
            <a:xfrm>
              <a:off x="6080760" y="1901673"/>
              <a:ext cx="530352" cy="530352"/>
            </a:xfrm>
            <a:prstGeom prst="ellipse">
              <a:avLst/>
            </a:prstGeom>
            <a:solidFill>
              <a:srgbClr val="C00000"/>
            </a:solidFill>
            <a:ln/>
          </p:spPr>
          <p:txBody>
            <a:bodyPr anchor="ctr"/>
            <a:lstStyle/>
            <a:p>
              <a:pPr algn="ctr"/>
              <a:r>
                <a:rPr lang="en-US" b="1" dirty="0">
                  <a:solidFill>
                    <a:schemeClr val="bg1"/>
                  </a:solidFill>
                  <a:latin typeface="Aptos" panose="020B0004020202020204" pitchFamily="34" charset="0"/>
                </a:rPr>
                <a:t>2</a:t>
              </a:r>
              <a:endParaRPr lang="en-ZA" b="1" dirty="0">
                <a:solidFill>
                  <a:schemeClr val="bg1"/>
                </a:solidFill>
                <a:latin typeface="Aptos" panose="020B0004020202020204" pitchFamily="34" charset="0"/>
              </a:endParaRPr>
            </a:p>
          </p:txBody>
        </p:sp>
      </p:grpSp>
      <p:sp>
        <p:nvSpPr>
          <p:cNvPr id="12" name="Text 10"/>
          <p:cNvSpPr/>
          <p:nvPr/>
        </p:nvSpPr>
        <p:spPr>
          <a:xfrm>
            <a:off x="7242048" y="2216633"/>
            <a:ext cx="4343400" cy="859536"/>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grpSp>
        <p:nvGrpSpPr>
          <p:cNvPr id="13" name="Group 12">
            <a:extLst>
              <a:ext uri="{FF2B5EF4-FFF2-40B4-BE49-F238E27FC236}">
                <a16:creationId xmlns:a16="http://schemas.microsoft.com/office/drawing/2014/main" id="{62444B4D-5CBE-64DC-ED3C-56C36D859AF0}"/>
              </a:ext>
            </a:extLst>
          </p:cNvPr>
          <p:cNvGrpSpPr/>
          <p:nvPr/>
        </p:nvGrpSpPr>
        <p:grpSpPr>
          <a:xfrm>
            <a:off x="341376" y="3152924"/>
            <a:ext cx="5647944" cy="1239981"/>
            <a:chOff x="341376" y="3152924"/>
            <a:chExt cx="5647944" cy="1239981"/>
          </a:xfrm>
          <a:solidFill>
            <a:schemeClr val="bg1"/>
          </a:solidFill>
          <a:effectLst>
            <a:outerShdw blurRad="63500" sx="102000" sy="102000" algn="ctr" rotWithShape="0">
              <a:prstClr val="black">
                <a:alpha val="40000"/>
              </a:prstClr>
            </a:outerShdw>
          </a:effectLst>
        </p:grpSpPr>
        <p:sp>
          <p:nvSpPr>
            <p:cNvPr id="14" name="Shape 12"/>
            <p:cNvSpPr/>
            <p:nvPr/>
          </p:nvSpPr>
          <p:spPr>
            <a:xfrm>
              <a:off x="548640" y="3313913"/>
              <a:ext cx="5440680" cy="1078992"/>
            </a:xfrm>
            <a:prstGeom prst="roundRect">
              <a:avLst>
                <a:gd name="adj" fmla="val 5932"/>
              </a:avLst>
            </a:prstGeom>
            <a:grpFill/>
            <a:ln>
              <a:noFill/>
            </a:ln>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ea typeface="Cambria" pitchFamily="34" charset="-122"/>
                  <a:cs typeface="Cambria" pitchFamily="34" charset="-120"/>
                </a:rPr>
                <a:t>Occupation match</a:t>
              </a:r>
            </a:p>
            <a:p>
              <a:endParaRPr lang="en-US" dirty="0">
                <a:solidFill>
                  <a:schemeClr val="tx1"/>
                </a:solidFill>
                <a:latin typeface="Aptos" panose="020B0004020202020204" pitchFamily="34" charset="0"/>
                <a:ea typeface="Calibri" pitchFamily="34" charset="-122"/>
                <a:cs typeface="Calibri" pitchFamily="34" charset="-120"/>
              </a:endParaRPr>
            </a:p>
            <a:p>
              <a:pPr algn="ctr"/>
              <a:r>
                <a:rPr lang="en-US" sz="1400" dirty="0">
                  <a:solidFill>
                    <a:schemeClr val="tx1"/>
                  </a:solidFill>
                  <a:latin typeface="Aptos" panose="020B0004020202020204" pitchFamily="34" charset="0"/>
                  <a:ea typeface="Calibri" pitchFamily="34" charset="-122"/>
                  <a:cs typeface="Calibri" pitchFamily="34" charset="-120"/>
                </a:rPr>
                <a:t>The work performed must match the role the permit </a:t>
              </a:r>
              <a:r>
                <a:rPr lang="en-US" sz="1400" dirty="0" err="1">
                  <a:solidFill>
                    <a:schemeClr val="tx1"/>
                  </a:solidFill>
                  <a:latin typeface="Aptos" panose="020B0004020202020204" pitchFamily="34" charset="0"/>
                  <a:ea typeface="Calibri" pitchFamily="34" charset="-122"/>
                  <a:cs typeface="Calibri" pitchFamily="34" charset="-120"/>
                </a:rPr>
                <a:t>authorises</a:t>
              </a:r>
              <a:endParaRPr lang="en-US" sz="1400" dirty="0">
                <a:solidFill>
                  <a:schemeClr val="tx1"/>
                </a:solidFill>
                <a:latin typeface="Aptos" panose="020B0004020202020204" pitchFamily="34" charset="0"/>
              </a:endParaRPr>
            </a:p>
          </p:txBody>
        </p:sp>
        <p:sp>
          <p:nvSpPr>
            <p:cNvPr id="15" name="Shape 13"/>
            <p:cNvSpPr/>
            <p:nvPr/>
          </p:nvSpPr>
          <p:spPr>
            <a:xfrm>
              <a:off x="341376" y="3152924"/>
              <a:ext cx="530352" cy="530352"/>
            </a:xfrm>
            <a:prstGeom prst="ellipse">
              <a:avLst/>
            </a:prstGeom>
            <a:solidFill>
              <a:srgbClr val="C00000"/>
            </a:solidFill>
            <a:ln/>
          </p:spPr>
          <p:txBody>
            <a:bodyPr anchor="ctr"/>
            <a:lstStyle/>
            <a:p>
              <a:pPr algn="ctr"/>
              <a:r>
                <a:rPr lang="en-US" b="1" dirty="0">
                  <a:solidFill>
                    <a:schemeClr val="bg1"/>
                  </a:solidFill>
                  <a:latin typeface="Aptos" panose="020B0004020202020204" pitchFamily="34" charset="0"/>
                </a:rPr>
                <a:t>3</a:t>
              </a:r>
              <a:endParaRPr lang="en-ZA" b="1" dirty="0">
                <a:solidFill>
                  <a:schemeClr val="bg1"/>
                </a:solidFill>
                <a:latin typeface="Aptos" panose="020B0004020202020204" pitchFamily="34" charset="0"/>
              </a:endParaRPr>
            </a:p>
          </p:txBody>
        </p:sp>
      </p:grpSp>
      <p:sp>
        <p:nvSpPr>
          <p:cNvPr id="16" name="Text 14"/>
          <p:cNvSpPr/>
          <p:nvPr/>
        </p:nvSpPr>
        <p:spPr>
          <a:xfrm>
            <a:off x="786384" y="3588233"/>
            <a:ext cx="530352" cy="530352"/>
          </a:xfrm>
          <a:prstGeom prst="rect">
            <a:avLst/>
          </a:prstGeom>
          <a:noFill/>
          <a:ln/>
        </p:spPr>
        <p:txBody>
          <a:bodyPr wrap="square" lIns="0" tIns="0" rIns="0" bIns="0" rtlCol="0" anchor="ctr"/>
          <a:lstStyle/>
          <a:p>
            <a:pPr marL="0" indent="0" algn="ctr">
              <a:buNone/>
            </a:pPr>
            <a:endParaRPr lang="en-US" sz="2200" dirty="0">
              <a:latin typeface="Aptos" panose="020B0004020202020204" pitchFamily="34" charset="0"/>
            </a:endParaRPr>
          </a:p>
        </p:txBody>
      </p:sp>
      <p:sp>
        <p:nvSpPr>
          <p:cNvPr id="17" name="Text 15"/>
          <p:cNvSpPr/>
          <p:nvPr/>
        </p:nvSpPr>
        <p:spPr>
          <a:xfrm>
            <a:off x="1481328" y="3460217"/>
            <a:ext cx="4343400" cy="749808"/>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grpSp>
        <p:nvGrpSpPr>
          <p:cNvPr id="18" name="Group 17">
            <a:extLst>
              <a:ext uri="{FF2B5EF4-FFF2-40B4-BE49-F238E27FC236}">
                <a16:creationId xmlns:a16="http://schemas.microsoft.com/office/drawing/2014/main" id="{34033194-5E52-334B-0874-AA3310703B8D}"/>
              </a:ext>
            </a:extLst>
          </p:cNvPr>
          <p:cNvGrpSpPr/>
          <p:nvPr/>
        </p:nvGrpSpPr>
        <p:grpSpPr>
          <a:xfrm>
            <a:off x="6122785" y="3173243"/>
            <a:ext cx="5627255" cy="1219662"/>
            <a:chOff x="6122785" y="3173243"/>
            <a:chExt cx="5627255" cy="1219662"/>
          </a:xfrm>
          <a:solidFill>
            <a:schemeClr val="bg1"/>
          </a:solidFill>
          <a:effectLst>
            <a:outerShdw blurRad="63500" sx="102000" sy="102000" algn="ctr" rotWithShape="0">
              <a:prstClr val="black">
                <a:alpha val="40000"/>
              </a:prstClr>
            </a:outerShdw>
          </a:effectLst>
        </p:grpSpPr>
        <p:sp>
          <p:nvSpPr>
            <p:cNvPr id="19" name="Shape 17"/>
            <p:cNvSpPr/>
            <p:nvPr/>
          </p:nvSpPr>
          <p:spPr>
            <a:xfrm>
              <a:off x="6309360" y="3313913"/>
              <a:ext cx="5440680" cy="1078992"/>
            </a:xfrm>
            <a:prstGeom prst="roundRect">
              <a:avLst>
                <a:gd name="adj" fmla="val 5932"/>
              </a:avLst>
            </a:prstGeom>
            <a:grpFill/>
            <a:ln>
              <a:noFill/>
            </a:ln>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ea typeface="Cambria" pitchFamily="34" charset="-122"/>
                  <a:cs typeface="Cambria" pitchFamily="34" charset="-120"/>
                </a:rPr>
                <a:t>Expiry &amp; conditions</a:t>
              </a:r>
            </a:p>
            <a:p>
              <a:pPr algn="ctr"/>
              <a:endParaRPr lang="en-US" sz="1600" dirty="0">
                <a:solidFill>
                  <a:schemeClr val="tx1"/>
                </a:solidFill>
                <a:latin typeface="Aptos" panose="020B0004020202020204" pitchFamily="34" charset="0"/>
                <a:ea typeface="Calibri" pitchFamily="34" charset="-122"/>
                <a:cs typeface="Calibri" pitchFamily="34" charset="-120"/>
              </a:endParaRPr>
            </a:p>
            <a:p>
              <a:pPr algn="ctr"/>
              <a:r>
                <a:rPr lang="en-US" sz="1400" dirty="0">
                  <a:solidFill>
                    <a:schemeClr val="tx1"/>
                  </a:solidFill>
                  <a:latin typeface="Aptos" panose="020B0004020202020204" pitchFamily="34" charset="0"/>
                  <a:ea typeface="Calibri" pitchFamily="34" charset="-122"/>
                  <a:cs typeface="Calibri" pitchFamily="34" charset="-120"/>
                </a:rPr>
                <a:t>Check the expiry date and every condition attached to the permit</a:t>
              </a:r>
              <a:endParaRPr lang="en-US" sz="1400" dirty="0">
                <a:solidFill>
                  <a:schemeClr val="tx1"/>
                </a:solidFill>
                <a:latin typeface="Aptos" panose="020B0004020202020204" pitchFamily="34" charset="0"/>
              </a:endParaRPr>
            </a:p>
          </p:txBody>
        </p:sp>
        <p:sp>
          <p:nvSpPr>
            <p:cNvPr id="20" name="Shape 18"/>
            <p:cNvSpPr/>
            <p:nvPr/>
          </p:nvSpPr>
          <p:spPr>
            <a:xfrm>
              <a:off x="6122785" y="3173243"/>
              <a:ext cx="530352" cy="530352"/>
            </a:xfrm>
            <a:prstGeom prst="ellipse">
              <a:avLst/>
            </a:prstGeom>
            <a:solidFill>
              <a:srgbClr val="C00000"/>
            </a:solidFill>
            <a:ln/>
          </p:spPr>
          <p:txBody>
            <a:bodyPr anchor="ctr"/>
            <a:lstStyle/>
            <a:p>
              <a:pPr algn="ctr"/>
              <a:r>
                <a:rPr lang="en-US" b="1" dirty="0">
                  <a:solidFill>
                    <a:schemeClr val="bg1"/>
                  </a:solidFill>
                  <a:latin typeface="Aptos" panose="020B0004020202020204" pitchFamily="34" charset="0"/>
                </a:rPr>
                <a:t>4</a:t>
              </a:r>
              <a:endParaRPr lang="en-ZA" b="1" dirty="0">
                <a:solidFill>
                  <a:schemeClr val="bg1"/>
                </a:solidFill>
                <a:latin typeface="Aptos" panose="020B0004020202020204" pitchFamily="34" charset="0"/>
              </a:endParaRPr>
            </a:p>
          </p:txBody>
        </p:sp>
      </p:grpSp>
      <p:sp>
        <p:nvSpPr>
          <p:cNvPr id="21" name="Text 19"/>
          <p:cNvSpPr/>
          <p:nvPr/>
        </p:nvSpPr>
        <p:spPr>
          <a:xfrm>
            <a:off x="6547104" y="3588233"/>
            <a:ext cx="530352" cy="530352"/>
          </a:xfrm>
          <a:prstGeom prst="rect">
            <a:avLst/>
          </a:prstGeom>
          <a:noFill/>
          <a:ln/>
        </p:spPr>
        <p:txBody>
          <a:bodyPr wrap="square" lIns="0" tIns="0" rIns="0" bIns="0" rtlCol="0" anchor="ctr"/>
          <a:lstStyle/>
          <a:p>
            <a:pPr marL="0" indent="0" algn="ctr">
              <a:buNone/>
            </a:pPr>
            <a:endParaRPr lang="en-US" sz="2200" dirty="0">
              <a:latin typeface="Aptos" panose="020B0004020202020204" pitchFamily="34" charset="0"/>
            </a:endParaRPr>
          </a:p>
        </p:txBody>
      </p:sp>
      <p:sp>
        <p:nvSpPr>
          <p:cNvPr id="22" name="Text 20"/>
          <p:cNvSpPr/>
          <p:nvPr/>
        </p:nvSpPr>
        <p:spPr>
          <a:xfrm>
            <a:off x="7242048" y="3460217"/>
            <a:ext cx="4343400" cy="749808"/>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grpSp>
        <p:nvGrpSpPr>
          <p:cNvPr id="23" name="Group 22">
            <a:extLst>
              <a:ext uri="{FF2B5EF4-FFF2-40B4-BE49-F238E27FC236}">
                <a16:creationId xmlns:a16="http://schemas.microsoft.com/office/drawing/2014/main" id="{CF081E62-A102-C2DD-7BFB-90529781F9BF}"/>
              </a:ext>
            </a:extLst>
          </p:cNvPr>
          <p:cNvGrpSpPr/>
          <p:nvPr/>
        </p:nvGrpSpPr>
        <p:grpSpPr>
          <a:xfrm>
            <a:off x="322627" y="4402049"/>
            <a:ext cx="5666693" cy="1234440"/>
            <a:chOff x="322627" y="4402049"/>
            <a:chExt cx="5666693" cy="1234440"/>
          </a:xfrm>
          <a:solidFill>
            <a:schemeClr val="bg1"/>
          </a:solidFill>
          <a:effectLst>
            <a:outerShdw blurRad="63500" sx="102000" sy="102000" algn="ctr" rotWithShape="0">
              <a:prstClr val="black">
                <a:alpha val="40000"/>
              </a:prstClr>
            </a:outerShdw>
          </a:effectLst>
        </p:grpSpPr>
        <p:sp>
          <p:nvSpPr>
            <p:cNvPr id="24" name="Shape 22"/>
            <p:cNvSpPr/>
            <p:nvPr/>
          </p:nvSpPr>
          <p:spPr>
            <a:xfrm>
              <a:off x="548640" y="4557497"/>
              <a:ext cx="5440680" cy="1078992"/>
            </a:xfrm>
            <a:prstGeom prst="roundRect">
              <a:avLst>
                <a:gd name="adj" fmla="val 5932"/>
              </a:avLst>
            </a:prstGeom>
            <a:grpFill/>
            <a:ln>
              <a:noFill/>
            </a:ln>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ea typeface="Cambria" pitchFamily="34" charset="-122"/>
                  <a:cs typeface="Cambria" pitchFamily="34" charset="-120"/>
                </a:rPr>
                <a:t>Records retention</a:t>
              </a:r>
            </a:p>
            <a:p>
              <a:pPr algn="ctr"/>
              <a:endParaRPr lang="en-US" sz="1600" dirty="0">
                <a:solidFill>
                  <a:schemeClr val="tx1"/>
                </a:solidFill>
                <a:latin typeface="Aptos" panose="020B0004020202020204" pitchFamily="34" charset="0"/>
                <a:ea typeface="Calibri" pitchFamily="34" charset="-122"/>
                <a:cs typeface="Calibri" pitchFamily="34" charset="-120"/>
              </a:endParaRPr>
            </a:p>
            <a:p>
              <a:pPr algn="ctr"/>
              <a:r>
                <a:rPr lang="en-US" sz="1400" dirty="0">
                  <a:solidFill>
                    <a:schemeClr val="tx1"/>
                  </a:solidFill>
                  <a:latin typeface="Aptos" panose="020B0004020202020204" pitchFamily="34" charset="0"/>
                  <a:ea typeface="Calibri" pitchFamily="34" charset="-122"/>
                  <a:cs typeface="Calibri" pitchFamily="34" charset="-120"/>
                </a:rPr>
                <a:t>Keep records; the rules require two years after the worker leaves</a:t>
              </a:r>
              <a:endParaRPr lang="en-US" sz="1400" dirty="0">
                <a:solidFill>
                  <a:schemeClr val="tx1"/>
                </a:solidFill>
                <a:latin typeface="Aptos" panose="020B0004020202020204" pitchFamily="34" charset="0"/>
              </a:endParaRPr>
            </a:p>
          </p:txBody>
        </p:sp>
        <p:sp>
          <p:nvSpPr>
            <p:cNvPr id="25" name="Shape 23"/>
            <p:cNvSpPr/>
            <p:nvPr/>
          </p:nvSpPr>
          <p:spPr>
            <a:xfrm>
              <a:off x="322627" y="4402049"/>
              <a:ext cx="530352" cy="530352"/>
            </a:xfrm>
            <a:prstGeom prst="ellipse">
              <a:avLst/>
            </a:prstGeom>
            <a:solidFill>
              <a:srgbClr val="C00000"/>
            </a:solidFill>
            <a:ln/>
          </p:spPr>
          <p:txBody>
            <a:bodyPr anchor="ctr"/>
            <a:lstStyle/>
            <a:p>
              <a:pPr algn="ctr"/>
              <a:r>
                <a:rPr lang="en-US" b="1" dirty="0">
                  <a:solidFill>
                    <a:schemeClr val="bg1"/>
                  </a:solidFill>
                  <a:latin typeface="Aptos" panose="020B0004020202020204" pitchFamily="34" charset="0"/>
                </a:rPr>
                <a:t>5</a:t>
              </a:r>
              <a:endParaRPr lang="en-ZA" b="1" dirty="0">
                <a:solidFill>
                  <a:schemeClr val="bg1"/>
                </a:solidFill>
                <a:latin typeface="Aptos" panose="020B0004020202020204" pitchFamily="34" charset="0"/>
              </a:endParaRPr>
            </a:p>
          </p:txBody>
        </p:sp>
      </p:grpSp>
      <p:sp>
        <p:nvSpPr>
          <p:cNvPr id="26" name="Text 24"/>
          <p:cNvSpPr/>
          <p:nvPr/>
        </p:nvSpPr>
        <p:spPr>
          <a:xfrm>
            <a:off x="786384" y="4831817"/>
            <a:ext cx="530352" cy="530352"/>
          </a:xfrm>
          <a:prstGeom prst="rect">
            <a:avLst/>
          </a:prstGeom>
          <a:noFill/>
          <a:ln/>
        </p:spPr>
        <p:txBody>
          <a:bodyPr wrap="square" lIns="0" tIns="0" rIns="0" bIns="0" rtlCol="0" anchor="ctr"/>
          <a:lstStyle/>
          <a:p>
            <a:pPr marL="0" indent="0" algn="ctr">
              <a:buNone/>
            </a:pPr>
            <a:endParaRPr lang="en-US" sz="2200" dirty="0">
              <a:latin typeface="Aptos" panose="020B0004020202020204" pitchFamily="34" charset="0"/>
            </a:endParaRPr>
          </a:p>
        </p:txBody>
      </p:sp>
      <p:sp>
        <p:nvSpPr>
          <p:cNvPr id="27" name="Text 25"/>
          <p:cNvSpPr/>
          <p:nvPr/>
        </p:nvSpPr>
        <p:spPr>
          <a:xfrm>
            <a:off x="1481328" y="4703801"/>
            <a:ext cx="4343400" cy="841248"/>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28" name="Text 26"/>
          <p:cNvSpPr/>
          <p:nvPr/>
        </p:nvSpPr>
        <p:spPr>
          <a:xfrm>
            <a:off x="1481328" y="5060417"/>
            <a:ext cx="4343400" cy="502920"/>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grpSp>
        <p:nvGrpSpPr>
          <p:cNvPr id="31" name="Group 30">
            <a:extLst>
              <a:ext uri="{FF2B5EF4-FFF2-40B4-BE49-F238E27FC236}">
                <a16:creationId xmlns:a16="http://schemas.microsoft.com/office/drawing/2014/main" id="{A5C1397A-1B03-F354-D2D1-6D0CFAA56AC8}"/>
              </a:ext>
            </a:extLst>
          </p:cNvPr>
          <p:cNvGrpSpPr/>
          <p:nvPr/>
        </p:nvGrpSpPr>
        <p:grpSpPr>
          <a:xfrm>
            <a:off x="6122785" y="4402049"/>
            <a:ext cx="5627255" cy="1234440"/>
            <a:chOff x="6122785" y="4402049"/>
            <a:chExt cx="5627255" cy="1234440"/>
          </a:xfrm>
          <a:solidFill>
            <a:schemeClr val="bg1"/>
          </a:solidFill>
          <a:effectLst>
            <a:outerShdw blurRad="63500" sx="102000" sy="102000" algn="ctr" rotWithShape="0">
              <a:prstClr val="black">
                <a:alpha val="40000"/>
              </a:prstClr>
            </a:outerShdw>
          </a:effectLst>
        </p:grpSpPr>
        <p:sp>
          <p:nvSpPr>
            <p:cNvPr id="29" name="Shape 27"/>
            <p:cNvSpPr/>
            <p:nvPr/>
          </p:nvSpPr>
          <p:spPr>
            <a:xfrm>
              <a:off x="6309360" y="4557497"/>
              <a:ext cx="5440680" cy="1078992"/>
            </a:xfrm>
            <a:prstGeom prst="roundRect">
              <a:avLst>
                <a:gd name="adj" fmla="val 5932"/>
              </a:avLst>
            </a:prstGeom>
            <a:grpFill/>
            <a:ln>
              <a:noFill/>
            </a:ln>
          </p:spPr>
          <p:style>
            <a:lnRef idx="2">
              <a:schemeClr val="dk1"/>
            </a:lnRef>
            <a:fillRef idx="1">
              <a:schemeClr val="lt1"/>
            </a:fillRef>
            <a:effectRef idx="0">
              <a:schemeClr val="dk1"/>
            </a:effectRef>
            <a:fontRef idx="minor">
              <a:schemeClr val="dk1"/>
            </a:fontRef>
          </p:style>
          <p:txBody>
            <a:bodyPr anchor="ctr"/>
            <a:lstStyle/>
            <a:p>
              <a:pPr algn="ctr"/>
              <a:r>
                <a:rPr lang="en-US" sz="1600" b="1" dirty="0">
                  <a:solidFill>
                    <a:schemeClr val="tx1"/>
                  </a:solidFill>
                  <a:latin typeface="Aptos" panose="020B0004020202020204" pitchFamily="34" charset="0"/>
                  <a:ea typeface="Cambria" pitchFamily="34" charset="-122"/>
                  <a:cs typeface="Cambria" pitchFamily="34" charset="-120"/>
                </a:rPr>
                <a:t>Ongoing monitoring</a:t>
              </a:r>
            </a:p>
            <a:p>
              <a:pPr algn="ctr"/>
              <a:endParaRPr lang="en-US" sz="1600" dirty="0">
                <a:solidFill>
                  <a:schemeClr val="tx1"/>
                </a:solidFill>
                <a:latin typeface="Aptos" panose="020B0004020202020204" pitchFamily="34" charset="0"/>
                <a:ea typeface="Calibri" pitchFamily="34" charset="-122"/>
                <a:cs typeface="Calibri" pitchFamily="34" charset="-120"/>
              </a:endParaRPr>
            </a:p>
            <a:p>
              <a:pPr algn="ctr"/>
              <a:r>
                <a:rPr lang="en-US" sz="1400" dirty="0">
                  <a:solidFill>
                    <a:schemeClr val="tx1"/>
                  </a:solidFill>
                  <a:latin typeface="Aptos" panose="020B0004020202020204" pitchFamily="34" charset="0"/>
                  <a:ea typeface="Calibri" pitchFamily="34" charset="-122"/>
                  <a:cs typeface="Calibri" pitchFamily="34" charset="-120"/>
                </a:rPr>
                <a:t>Re-verify on promotion, role change or transfer between entities</a:t>
              </a:r>
              <a:endParaRPr lang="en-US" sz="1400" dirty="0">
                <a:solidFill>
                  <a:schemeClr val="tx1"/>
                </a:solidFill>
                <a:latin typeface="Aptos" panose="020B0004020202020204" pitchFamily="34" charset="0"/>
              </a:endParaRPr>
            </a:p>
          </p:txBody>
        </p:sp>
        <p:sp>
          <p:nvSpPr>
            <p:cNvPr id="30" name="Shape 28"/>
            <p:cNvSpPr/>
            <p:nvPr/>
          </p:nvSpPr>
          <p:spPr>
            <a:xfrm>
              <a:off x="6122785" y="4402049"/>
              <a:ext cx="530352" cy="530352"/>
            </a:xfrm>
            <a:prstGeom prst="ellipse">
              <a:avLst/>
            </a:prstGeom>
            <a:solidFill>
              <a:srgbClr val="C00000"/>
            </a:solidFill>
            <a:ln/>
          </p:spPr>
          <p:txBody>
            <a:bodyPr anchor="ctr"/>
            <a:lstStyle/>
            <a:p>
              <a:pPr algn="ctr"/>
              <a:r>
                <a:rPr lang="en-US" b="1" dirty="0">
                  <a:solidFill>
                    <a:schemeClr val="bg1"/>
                  </a:solidFill>
                  <a:latin typeface="Aptos" panose="020B0004020202020204" pitchFamily="34" charset="0"/>
                </a:rPr>
                <a:t>6</a:t>
              </a:r>
              <a:endParaRPr lang="en-ZA" b="1" dirty="0">
                <a:solidFill>
                  <a:schemeClr val="bg1"/>
                </a:solidFill>
                <a:latin typeface="Aptos" panose="020B0004020202020204" pitchFamily="34" charset="0"/>
              </a:endParaRPr>
            </a:p>
          </p:txBody>
        </p:sp>
      </p:grpSp>
      <p:sp>
        <p:nvSpPr>
          <p:cNvPr id="32" name="Text 30"/>
          <p:cNvSpPr/>
          <p:nvPr/>
        </p:nvSpPr>
        <p:spPr>
          <a:xfrm>
            <a:off x="7242048" y="4703801"/>
            <a:ext cx="4343400" cy="754888"/>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
        <p:nvSpPr>
          <p:cNvPr id="33" name="Text 31"/>
          <p:cNvSpPr/>
          <p:nvPr/>
        </p:nvSpPr>
        <p:spPr>
          <a:xfrm>
            <a:off x="7242048" y="5060417"/>
            <a:ext cx="4343400" cy="502920"/>
          </a:xfrm>
          <a:prstGeom prst="rect">
            <a:avLst/>
          </a:prstGeom>
          <a:noFill/>
          <a:ln/>
        </p:spPr>
        <p:txBody>
          <a:bodyPr wrap="square" lIns="0" tIns="0" rIns="0" bIns="0" rtlCol="0" anchor="ctr"/>
          <a:lstStyle/>
          <a:p>
            <a:pPr marL="0" indent="0">
              <a:buNone/>
            </a:pPr>
            <a:endParaRPr lang="en-US" sz="1200" dirty="0">
              <a:latin typeface="Aptos" panose="020B0004020202020204" pitchFamily="34" charset="0"/>
            </a:endParaRPr>
          </a:p>
        </p:txBody>
      </p:sp>
    </p:spTree>
    <p:extLst>
      <p:ext uri="{BB962C8B-B14F-4D97-AF65-F5344CB8AC3E}">
        <p14:creationId xmlns:p14="http://schemas.microsoft.com/office/powerpoint/2010/main" val="203043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52"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4FE2A93-922F-418F-A9E3-B613194A6333}">
  <we:reference id="WA200010001" version="1.0.0.1" store="Omex" storeType="OMEX"/>
  <we:alternateReferences>
    <we:reference id="WA200010001" version="1.0.0.1" store="WA200010001" storeType="OMEX"/>
  </we:alternateReferences>
  <we:properties>
    <we:property name="claude.fileId" value="&quot;0218d7df-48f0-4e38-9721-cc667be76709&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6ac3b24-82a5-4123-9d4d-8202cf45aac5" xsi:nil="true"/>
    <lcf76f155ced4ddcb4097134ff3c332f xmlns="9981a0b5-bceb-44ff-a03b-acaa9ce2b8c8">
      <Terms xmlns="http://schemas.microsoft.com/office/infopath/2007/PartnerControls"/>
    </lcf76f155ced4ddcb4097134ff3c332f>
    <SharedWithUsers xmlns="c6ac3b24-82a5-4123-9d4d-8202cf45aac5">
      <UserInfo>
        <DisplayName>Mlondi Mdluli</DisplayName>
        <AccountId>681</AccountId>
        <AccountType/>
      </UserInfo>
      <UserInfo>
        <DisplayName>Carika Middelberg</DisplayName>
        <AccountId>894</AccountId>
        <AccountType/>
      </UserInfo>
      <UserInfo>
        <DisplayName>Chris Hattingh</DisplayName>
        <AccountId>421</AccountId>
        <AccountType/>
      </UserInfo>
      <UserInfo>
        <DisplayName>John Endres</DisplayName>
        <AccountId>52</AccountId>
        <AccountType/>
      </UserInfo>
      <UserInfo>
        <DisplayName>Hermann Pretorius</DisplayName>
        <AccountId>263</AccountId>
        <AccountType/>
      </UserInfo>
      <UserInfo>
        <DisplayName>Mbali Mayisela</DisplayName>
        <AccountId>12</AccountId>
        <AccountType/>
      </UserInfo>
      <UserInfo>
        <DisplayName>Gerbrandt van Heerden</DisplayName>
        <AccountId>17</AccountId>
        <AccountType/>
      </UserInfo>
      <UserInfo>
        <DisplayName>Tawanda Makombo</DisplayName>
        <AccountId>20</AccountId>
        <AccountType/>
      </UserInfo>
      <UserInfo>
        <DisplayName>BK Tekane</DisplayName>
        <AccountId>1104</AccountId>
        <AccountType/>
      </UserInfo>
    </SharedWithUsers>
    <_x0032_026 xmlns="9981a0b5-bceb-44ff-a03b-acaa9ce2b8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87E8B96FCF864CB85AB4B6AC34FAB5" ma:contentTypeVersion="19" ma:contentTypeDescription="Create a new document." ma:contentTypeScope="" ma:versionID="d911878d7553b58fedf2b856a2403fcd">
  <xsd:schema xmlns:xsd="http://www.w3.org/2001/XMLSchema" xmlns:xs="http://www.w3.org/2001/XMLSchema" xmlns:p="http://schemas.microsoft.com/office/2006/metadata/properties" xmlns:ns2="9981a0b5-bceb-44ff-a03b-acaa9ce2b8c8" xmlns:ns3="c6ac3b24-82a5-4123-9d4d-8202cf45aac5" targetNamespace="http://schemas.microsoft.com/office/2006/metadata/properties" ma:root="true" ma:fieldsID="2a3d3cbdabf578f6e29574c2ba4f8b9c" ns2:_="" ns3:_="">
    <xsd:import namespace="9981a0b5-bceb-44ff-a03b-acaa9ce2b8c8"/>
    <xsd:import namespace="c6ac3b24-82a5-4123-9d4d-8202cf45aa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element ref="ns2:MediaServiceBillingMetadata" minOccurs="0"/>
                <xsd:element ref="ns2:_x0032_02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1a0b5-bceb-44ff-a03b-acaa9ce2b8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96c4548-8388-4a5c-a042-901027bb49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_x0032_026" ma:index="26" nillable="true" ma:displayName="2026" ma:format="Dropdown" ma:internalName="_x0032_026">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ac3b24-82a5-4123-9d4d-8202cf45aac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ea90efe-2685-4846-b830-aa61930bed94}" ma:internalName="TaxCatchAll" ma:showField="CatchAllData" ma:web="c6ac3b24-82a5-4123-9d4d-8202cf45aa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324968-59E4-48FB-BE37-0EB3B1782332}">
  <ds:schemaRefs>
    <ds:schemaRef ds:uri="http://schemas.microsoft.com/office/2006/documentManagement/types"/>
    <ds:schemaRef ds:uri="http://purl.org/dc/terms/"/>
    <ds:schemaRef ds:uri="http://purl.org/dc/dcmitype/"/>
    <ds:schemaRef ds:uri="http://www.w3.org/XML/1998/namespace"/>
    <ds:schemaRef ds:uri="http://schemas.microsoft.com/office/2006/metadata/properties"/>
    <ds:schemaRef ds:uri="http://schemas.microsoft.com/office/infopath/2007/PartnerControls"/>
    <ds:schemaRef ds:uri="c6ac3b24-82a5-4123-9d4d-8202cf45aac5"/>
    <ds:schemaRef ds:uri="http://schemas.openxmlformats.org/package/2006/metadata/core-properties"/>
    <ds:schemaRef ds:uri="9981a0b5-bceb-44ff-a03b-acaa9ce2b8c8"/>
    <ds:schemaRef ds:uri="http://purl.org/dc/elements/1.1/"/>
  </ds:schemaRefs>
</ds:datastoreItem>
</file>

<file path=customXml/itemProps2.xml><?xml version="1.0" encoding="utf-8"?>
<ds:datastoreItem xmlns:ds="http://schemas.openxmlformats.org/officeDocument/2006/customXml" ds:itemID="{1F79770C-972D-46ED-AA01-0F225ADD96F6}">
  <ds:schemaRefs>
    <ds:schemaRef ds:uri="http://schemas.microsoft.com/sharepoint/v3/contenttype/forms"/>
  </ds:schemaRefs>
</ds:datastoreItem>
</file>

<file path=customXml/itemProps3.xml><?xml version="1.0" encoding="utf-8"?>
<ds:datastoreItem xmlns:ds="http://schemas.openxmlformats.org/officeDocument/2006/customXml" ds:itemID="{D54144FB-FA4D-473C-8CC6-CB53189587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81a0b5-bceb-44ff-a03b-acaa9ce2b8c8"/>
    <ds:schemaRef ds:uri="c6ac3b24-82a5-4123-9d4d-8202cf45aa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033cda8-f82b-44ff-a19c-f21c77e786b3}" enabled="0" method="" siteId="{7033cda8-f82b-44ff-a19c-f21c77e786b3}" removed="1"/>
</clbl:labelList>
</file>

<file path=docProps/app.xml><?xml version="1.0" encoding="utf-8"?>
<Properties xmlns="http://schemas.openxmlformats.org/officeDocument/2006/extended-properties" xmlns:vt="http://schemas.openxmlformats.org/officeDocument/2006/docPropsVTypes">
  <Template/>
  <TotalTime>8342</TotalTime>
  <Words>1207</Words>
  <Application>Microsoft Office PowerPoint</Application>
  <PresentationFormat>Widescreen</PresentationFormat>
  <Paragraphs>154</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Yu Gothic</vt:lpstr>
      <vt:lpstr>Yu Gothic Light</vt:lpstr>
      <vt:lpstr>Aptos</vt:lpstr>
      <vt:lpstr>Aptos SemiBold</vt: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Employment Services Amendment Bill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Tawanda Makombo</dc:creator>
  <cp:lastModifiedBy>Ofentse Donald Davhie</cp:lastModifiedBy>
  <cp:revision>1</cp:revision>
  <dcterms:created xsi:type="dcterms:W3CDTF">2024-02-03T17:36:53Z</dcterms:created>
  <dcterms:modified xsi:type="dcterms:W3CDTF">2026-06-30T09:58:04Z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0x010100DE87E8B96FCF864CB85AB4B6AC34FAB5</vt:lpwstr>
  </property>
  <property fmtid="{D5CDD505-2E9C-101B-9397-08002B2CF9AE}" pid="3" name="MediaServiceImageTags">
    <vt:lpwstr/>
  </property>
</Properties>
</file>